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4193" r:id="rId4"/>
    <p:sldMasterId id="2147484206" r:id="rId5"/>
    <p:sldMasterId id="2147484237" r:id="rId6"/>
  </p:sldMasterIdLst>
  <p:notesMasterIdLst>
    <p:notesMasterId r:id="rId53"/>
  </p:notesMasterIdLst>
  <p:handoutMasterIdLst>
    <p:handoutMasterId r:id="rId54"/>
  </p:handoutMasterIdLst>
  <p:sldIdLst>
    <p:sldId id="371" r:id="rId7"/>
    <p:sldId id="369" r:id="rId8"/>
    <p:sldId id="370" r:id="rId9"/>
    <p:sldId id="368" r:id="rId10"/>
    <p:sldId id="363" r:id="rId11"/>
    <p:sldId id="364" r:id="rId12"/>
    <p:sldId id="365" r:id="rId13"/>
    <p:sldId id="366" r:id="rId14"/>
    <p:sldId id="367" r:id="rId15"/>
    <p:sldId id="330" r:id="rId16"/>
    <p:sldId id="331" r:id="rId17"/>
    <p:sldId id="332" r:id="rId18"/>
    <p:sldId id="299" r:id="rId19"/>
    <p:sldId id="344" r:id="rId20"/>
    <p:sldId id="348" r:id="rId21"/>
    <p:sldId id="306" r:id="rId22"/>
    <p:sldId id="307" r:id="rId23"/>
    <p:sldId id="346" r:id="rId24"/>
    <p:sldId id="308" r:id="rId25"/>
    <p:sldId id="309" r:id="rId26"/>
    <p:sldId id="347" r:id="rId27"/>
    <p:sldId id="310" r:id="rId28"/>
    <p:sldId id="334" r:id="rId29"/>
    <p:sldId id="327" r:id="rId30"/>
    <p:sldId id="313" r:id="rId31"/>
    <p:sldId id="350" r:id="rId32"/>
    <p:sldId id="352" r:id="rId33"/>
    <p:sldId id="353" r:id="rId34"/>
    <p:sldId id="342" r:id="rId35"/>
    <p:sldId id="357" r:id="rId36"/>
    <p:sldId id="360" r:id="rId37"/>
    <p:sldId id="314" r:id="rId38"/>
    <p:sldId id="315" r:id="rId39"/>
    <p:sldId id="335" r:id="rId40"/>
    <p:sldId id="356" r:id="rId41"/>
    <p:sldId id="317" r:id="rId42"/>
    <p:sldId id="362" r:id="rId43"/>
    <p:sldId id="318" r:id="rId44"/>
    <p:sldId id="319" r:id="rId45"/>
    <p:sldId id="349" r:id="rId46"/>
    <p:sldId id="336" r:id="rId47"/>
    <p:sldId id="337" r:id="rId48"/>
    <p:sldId id="338" r:id="rId49"/>
    <p:sldId id="339" r:id="rId50"/>
    <p:sldId id="340" r:id="rId51"/>
    <p:sldId id="341" r:id="rId52"/>
  </p:sldIdLst>
  <p:sldSz cx="12192000" cy="6858000"/>
  <p:notesSz cx="6865938" cy="9998075"/>
  <p:defaultTextStyle>
    <a:defPPr>
      <a:defRPr lang="pt-BR"/>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xmlns="">
        <p15:guide id="1" orient="horz" pos="2137">
          <p15:clr>
            <a:srgbClr val="A4A3A4"/>
          </p15:clr>
        </p15:guide>
        <p15:guide id="2" pos="38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inha" initials="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AE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2" autoAdjust="0"/>
    <p:restoredTop sz="87929" autoAdjust="0"/>
  </p:normalViewPr>
  <p:slideViewPr>
    <p:cSldViewPr snapToGrid="0">
      <p:cViewPr>
        <p:scale>
          <a:sx n="67" d="100"/>
          <a:sy n="67" d="100"/>
        </p:scale>
        <p:origin x="-630" y="-24"/>
      </p:cViewPr>
      <p:guideLst>
        <p:guide orient="horz" pos="2137"/>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icardo\AppData\Local\Temp\transi&#231;&#227;o.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31448945090182"/>
          <c:y val="3.2713034563650982E-2"/>
          <c:w val="0.82214855841169843"/>
          <c:h val="0.8215652660164493"/>
        </c:manualLayout>
      </c:layout>
      <c:barChart>
        <c:barDir val="bar"/>
        <c:grouping val="clustered"/>
        <c:varyColors val="0"/>
        <c:ser>
          <c:idx val="0"/>
          <c:order val="0"/>
          <c:tx>
            <c:strRef>
              <c:f>[transição.xls]Plan2!$E$4</c:f>
              <c:strCache>
                <c:ptCount val="1"/>
                <c:pt idx="0">
                  <c:v>Tempo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[transição.xls]Plan2!$D$5:$D$15</c:f>
              <c:strCache>
                <c:ptCount val="11"/>
                <c:pt idx="0">
                  <c:v>2039</c:v>
                </c:pt>
                <c:pt idx="2">
                  <c:v>2027</c:v>
                </c:pt>
                <c:pt idx="3">
                  <c:v>2026</c:v>
                </c:pt>
                <c:pt idx="4">
                  <c:v>2025</c:v>
                </c:pt>
                <c:pt idx="5">
                  <c:v>2024</c:v>
                </c:pt>
                <c:pt idx="6">
                  <c:v>2023</c:v>
                </c:pt>
                <c:pt idx="7">
                  <c:v>2022</c:v>
                </c:pt>
                <c:pt idx="8">
                  <c:v>2021</c:v>
                </c:pt>
                <c:pt idx="9">
                  <c:v>2020</c:v>
                </c:pt>
                <c:pt idx="10">
                  <c:v>2019</c:v>
                </c:pt>
              </c:strCache>
            </c:strRef>
          </c:cat>
          <c:val>
            <c:numRef>
              <c:f>[transição.xls]Plan2!$E$5:$E$15</c:f>
              <c:numCache>
                <c:formatCode>General</c:formatCode>
                <c:ptCount val="11"/>
                <c:pt idx="0" formatCode="0.0">
                  <c:v>25</c:v>
                </c:pt>
                <c:pt idx="2" formatCode="0.0">
                  <c:v>19</c:v>
                </c:pt>
                <c:pt idx="3" formatCode="0.0">
                  <c:v>18.5</c:v>
                </c:pt>
                <c:pt idx="4" formatCode="0.0">
                  <c:v>18</c:v>
                </c:pt>
                <c:pt idx="5" formatCode="0.0">
                  <c:v>17.5</c:v>
                </c:pt>
                <c:pt idx="6" formatCode="0.0">
                  <c:v>17</c:v>
                </c:pt>
                <c:pt idx="7" formatCode="0.0">
                  <c:v>16.5</c:v>
                </c:pt>
                <c:pt idx="8" formatCode="0.0">
                  <c:v>16</c:v>
                </c:pt>
                <c:pt idx="9" formatCode="0.0">
                  <c:v>15.5</c:v>
                </c:pt>
                <c:pt idx="10" formatCode="0.0">
                  <c:v>15</c:v>
                </c:pt>
              </c:numCache>
            </c:numRef>
          </c:val>
          <c:extLst xmlns:c16r2="http://schemas.microsoft.com/office/drawing/2015/06/chart">
            <c:ext xmlns:c16="http://schemas.microsoft.com/office/drawing/2014/chart" uri="{C3380CC4-5D6E-409C-BE32-E72D297353CC}">
              <c16:uniqueId val="{00000000-3180-441E-A50C-4FD866E4185F}"/>
            </c:ext>
          </c:extLst>
        </c:ser>
        <c:dLbls>
          <c:showLegendKey val="0"/>
          <c:showVal val="1"/>
          <c:showCatName val="0"/>
          <c:showSerName val="0"/>
          <c:showPercent val="0"/>
          <c:showBubbleSize val="0"/>
        </c:dLbls>
        <c:gapWidth val="150"/>
        <c:overlap val="-25"/>
        <c:axId val="70121344"/>
        <c:axId val="76456704"/>
      </c:barChart>
      <c:catAx>
        <c:axId val="7012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t-BR"/>
          </a:p>
        </c:txPr>
        <c:crossAx val="76456704"/>
        <c:crosses val="autoZero"/>
        <c:auto val="1"/>
        <c:lblAlgn val="r"/>
        <c:lblOffset val="100"/>
        <c:noMultiLvlLbl val="0"/>
      </c:catAx>
      <c:valAx>
        <c:axId val="76456704"/>
        <c:scaling>
          <c:orientation val="minMax"/>
        </c:scaling>
        <c:delete val="1"/>
        <c:axPos val="b"/>
        <c:numFmt formatCode="0.0" sourceLinked="1"/>
        <c:majorTickMark val="none"/>
        <c:minorTickMark val="none"/>
        <c:tickLblPos val="none"/>
        <c:crossAx val="701213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pt-B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9AF14-E508-4497-8CD0-9BB9B481BFA1}" type="doc">
      <dgm:prSet loTypeId="urn:microsoft.com/office/officeart/2005/8/layout/gear1" loCatId="cycle" qsTypeId="urn:microsoft.com/office/officeart/2005/8/quickstyle/simple1" qsCatId="simple" csTypeId="urn:microsoft.com/office/officeart/2005/8/colors/colorful1" csCatId="colorful" phldr="1"/>
      <dgm:spPr/>
    </dgm:pt>
    <dgm:pt modelId="{81E2D4DA-6CCA-4749-9DBB-283F16BEFF15}">
      <dgm:prSet phldrT="[Texto]" custT="1"/>
      <dgm:spPr/>
      <dgm:t>
        <a:bodyPr/>
        <a:lstStyle/>
        <a:p>
          <a:r>
            <a:rPr lang="pt-BR" sz="2400" dirty="0" smtClean="0"/>
            <a:t>Previdência</a:t>
          </a:r>
          <a:r>
            <a:rPr lang="pt-BR" sz="2000" dirty="0" smtClean="0"/>
            <a:t>	</a:t>
          </a:r>
          <a:endParaRPr lang="pt-BR" sz="2000" dirty="0"/>
        </a:p>
      </dgm:t>
    </dgm:pt>
    <dgm:pt modelId="{DC4EE91E-3DCF-46C8-9B0D-42906C81BCB7}" type="parTrans" cxnId="{F81755AF-2E45-4C7A-939D-138B3C7793B3}">
      <dgm:prSet/>
      <dgm:spPr/>
      <dgm:t>
        <a:bodyPr/>
        <a:lstStyle/>
        <a:p>
          <a:endParaRPr lang="pt-BR"/>
        </a:p>
      </dgm:t>
    </dgm:pt>
    <dgm:pt modelId="{9BFA54DC-EDC5-4573-8AE4-866AD1BA4A0A}" type="sibTrans" cxnId="{F81755AF-2E45-4C7A-939D-138B3C7793B3}">
      <dgm:prSet/>
      <dgm:spPr/>
      <dgm:t>
        <a:bodyPr/>
        <a:lstStyle/>
        <a:p>
          <a:endParaRPr lang="pt-BR"/>
        </a:p>
      </dgm:t>
    </dgm:pt>
    <dgm:pt modelId="{F857E41B-9C94-4FAC-BBB2-A6C8C9528B9A}">
      <dgm:prSet phldrT="[Texto]" custT="1"/>
      <dgm:spPr/>
      <dgm:t>
        <a:bodyPr/>
        <a:lstStyle/>
        <a:p>
          <a:r>
            <a:rPr lang="pt-BR" sz="1900" dirty="0" smtClean="0"/>
            <a:t>Assistência Social</a:t>
          </a:r>
          <a:endParaRPr lang="pt-BR" sz="1900" dirty="0"/>
        </a:p>
      </dgm:t>
    </dgm:pt>
    <dgm:pt modelId="{6D01642F-E676-42EF-9EAE-73E50AB817F5}" type="parTrans" cxnId="{DAD5BDC3-C997-4413-A461-B6E098B689B6}">
      <dgm:prSet/>
      <dgm:spPr/>
      <dgm:t>
        <a:bodyPr/>
        <a:lstStyle/>
        <a:p>
          <a:endParaRPr lang="pt-BR"/>
        </a:p>
      </dgm:t>
    </dgm:pt>
    <dgm:pt modelId="{F61F6FE6-5FFC-4FE9-9E2C-47EDD5D7F4E9}" type="sibTrans" cxnId="{DAD5BDC3-C997-4413-A461-B6E098B689B6}">
      <dgm:prSet/>
      <dgm:spPr/>
      <dgm:t>
        <a:bodyPr/>
        <a:lstStyle/>
        <a:p>
          <a:endParaRPr lang="pt-BR"/>
        </a:p>
      </dgm:t>
    </dgm:pt>
    <dgm:pt modelId="{D33EF569-10EF-401F-B5FC-4E2C2CA2C5B0}">
      <dgm:prSet phldrT="[Texto]" custT="1"/>
      <dgm:spPr/>
      <dgm:t>
        <a:bodyPr/>
        <a:lstStyle/>
        <a:p>
          <a:pPr algn="r"/>
          <a:r>
            <a:rPr lang="pt-BR" sz="2000" dirty="0" smtClean="0"/>
            <a:t>Saúde	</a:t>
          </a:r>
          <a:endParaRPr lang="pt-BR" sz="2000" dirty="0"/>
        </a:p>
      </dgm:t>
    </dgm:pt>
    <dgm:pt modelId="{768A919C-8C52-4B23-A2E1-E219EAEAFCB3}" type="parTrans" cxnId="{0D0C8917-2C31-4F1D-81BC-993636BE3A24}">
      <dgm:prSet/>
      <dgm:spPr/>
      <dgm:t>
        <a:bodyPr/>
        <a:lstStyle/>
        <a:p>
          <a:endParaRPr lang="pt-BR"/>
        </a:p>
      </dgm:t>
    </dgm:pt>
    <dgm:pt modelId="{77F76DC6-2F77-4794-8B2F-F54302A65912}" type="sibTrans" cxnId="{0D0C8917-2C31-4F1D-81BC-993636BE3A24}">
      <dgm:prSet/>
      <dgm:spPr/>
      <dgm:t>
        <a:bodyPr/>
        <a:lstStyle/>
        <a:p>
          <a:endParaRPr lang="pt-BR"/>
        </a:p>
      </dgm:t>
    </dgm:pt>
    <dgm:pt modelId="{78B89471-EF43-4755-823A-2F6A1EBFA8C1}" type="pres">
      <dgm:prSet presAssocID="{BC19AF14-E508-4497-8CD0-9BB9B481BFA1}" presName="composite" presStyleCnt="0">
        <dgm:presLayoutVars>
          <dgm:chMax val="3"/>
          <dgm:animLvl val="lvl"/>
          <dgm:resizeHandles val="exact"/>
        </dgm:presLayoutVars>
      </dgm:prSet>
      <dgm:spPr/>
    </dgm:pt>
    <dgm:pt modelId="{42315663-DE53-49B2-9016-CE4F1B0C12A5}" type="pres">
      <dgm:prSet presAssocID="{81E2D4DA-6CCA-4749-9DBB-283F16BEFF15}" presName="gear1" presStyleLbl="node1" presStyleIdx="0" presStyleCnt="3" custScaleX="105071" custLinFactNeighborY="978">
        <dgm:presLayoutVars>
          <dgm:chMax val="1"/>
          <dgm:bulletEnabled val="1"/>
        </dgm:presLayoutVars>
      </dgm:prSet>
      <dgm:spPr/>
      <dgm:t>
        <a:bodyPr/>
        <a:lstStyle/>
        <a:p>
          <a:endParaRPr lang="pt-BR"/>
        </a:p>
      </dgm:t>
    </dgm:pt>
    <dgm:pt modelId="{42697FC7-7532-4F28-B1DB-F30F29501E76}" type="pres">
      <dgm:prSet presAssocID="{81E2D4DA-6CCA-4749-9DBB-283F16BEFF15}" presName="gear1srcNode" presStyleLbl="node1" presStyleIdx="0" presStyleCnt="3"/>
      <dgm:spPr/>
      <dgm:t>
        <a:bodyPr/>
        <a:lstStyle/>
        <a:p>
          <a:endParaRPr lang="pt-BR"/>
        </a:p>
      </dgm:t>
    </dgm:pt>
    <dgm:pt modelId="{490C59F9-4D25-4B70-A486-A10BB976E3E6}" type="pres">
      <dgm:prSet presAssocID="{81E2D4DA-6CCA-4749-9DBB-283F16BEFF15}" presName="gear1dstNode" presStyleLbl="node1" presStyleIdx="0" presStyleCnt="3"/>
      <dgm:spPr/>
      <dgm:t>
        <a:bodyPr/>
        <a:lstStyle/>
        <a:p>
          <a:endParaRPr lang="pt-BR"/>
        </a:p>
      </dgm:t>
    </dgm:pt>
    <dgm:pt modelId="{73EBA46E-2F9D-4DF1-BC3E-5C2FE9EDA7D4}" type="pres">
      <dgm:prSet presAssocID="{F857E41B-9C94-4FAC-BBB2-A6C8C9528B9A}" presName="gear2" presStyleLbl="node1" presStyleIdx="1" presStyleCnt="3" custScaleX="121598" custScaleY="99295" custLinFactNeighborX="-6853" custLinFactNeighborY="460">
        <dgm:presLayoutVars>
          <dgm:chMax val="1"/>
          <dgm:bulletEnabled val="1"/>
        </dgm:presLayoutVars>
      </dgm:prSet>
      <dgm:spPr/>
      <dgm:t>
        <a:bodyPr/>
        <a:lstStyle/>
        <a:p>
          <a:endParaRPr lang="pt-BR"/>
        </a:p>
      </dgm:t>
    </dgm:pt>
    <dgm:pt modelId="{21D3D60C-7BE3-4EC9-8533-C7FC0F483EC9}" type="pres">
      <dgm:prSet presAssocID="{F857E41B-9C94-4FAC-BBB2-A6C8C9528B9A}" presName="gear2srcNode" presStyleLbl="node1" presStyleIdx="1" presStyleCnt="3"/>
      <dgm:spPr/>
      <dgm:t>
        <a:bodyPr/>
        <a:lstStyle/>
        <a:p>
          <a:endParaRPr lang="pt-BR"/>
        </a:p>
      </dgm:t>
    </dgm:pt>
    <dgm:pt modelId="{0A7BAB5E-0E25-4863-9B1A-72CEDC22C79F}" type="pres">
      <dgm:prSet presAssocID="{F857E41B-9C94-4FAC-BBB2-A6C8C9528B9A}" presName="gear2dstNode" presStyleLbl="node1" presStyleIdx="1" presStyleCnt="3"/>
      <dgm:spPr/>
      <dgm:t>
        <a:bodyPr/>
        <a:lstStyle/>
        <a:p>
          <a:endParaRPr lang="pt-BR"/>
        </a:p>
      </dgm:t>
    </dgm:pt>
    <dgm:pt modelId="{62D81031-85F5-4BBB-9C85-C2FC4402150E}" type="pres">
      <dgm:prSet presAssocID="{D33EF569-10EF-401F-B5FC-4E2C2CA2C5B0}" presName="gear3" presStyleLbl="node1" presStyleIdx="2" presStyleCnt="3"/>
      <dgm:spPr/>
      <dgm:t>
        <a:bodyPr/>
        <a:lstStyle/>
        <a:p>
          <a:endParaRPr lang="pt-BR"/>
        </a:p>
      </dgm:t>
    </dgm:pt>
    <dgm:pt modelId="{345EF465-CAFD-48DE-88FD-57502D1F144E}" type="pres">
      <dgm:prSet presAssocID="{D33EF569-10EF-401F-B5FC-4E2C2CA2C5B0}" presName="gear3tx" presStyleLbl="node1" presStyleIdx="2" presStyleCnt="3">
        <dgm:presLayoutVars>
          <dgm:chMax val="1"/>
          <dgm:bulletEnabled val="1"/>
        </dgm:presLayoutVars>
      </dgm:prSet>
      <dgm:spPr/>
      <dgm:t>
        <a:bodyPr/>
        <a:lstStyle/>
        <a:p>
          <a:endParaRPr lang="pt-BR"/>
        </a:p>
      </dgm:t>
    </dgm:pt>
    <dgm:pt modelId="{9DCDA250-FF0A-40C5-BFC4-CD88DE21E5D1}" type="pres">
      <dgm:prSet presAssocID="{D33EF569-10EF-401F-B5FC-4E2C2CA2C5B0}" presName="gear3srcNode" presStyleLbl="node1" presStyleIdx="2" presStyleCnt="3"/>
      <dgm:spPr/>
      <dgm:t>
        <a:bodyPr/>
        <a:lstStyle/>
        <a:p>
          <a:endParaRPr lang="pt-BR"/>
        </a:p>
      </dgm:t>
    </dgm:pt>
    <dgm:pt modelId="{5CF7586E-0467-4E10-87C1-935D9EF6469B}" type="pres">
      <dgm:prSet presAssocID="{D33EF569-10EF-401F-B5FC-4E2C2CA2C5B0}" presName="gear3dstNode" presStyleLbl="node1" presStyleIdx="2" presStyleCnt="3"/>
      <dgm:spPr/>
      <dgm:t>
        <a:bodyPr/>
        <a:lstStyle/>
        <a:p>
          <a:endParaRPr lang="pt-BR"/>
        </a:p>
      </dgm:t>
    </dgm:pt>
    <dgm:pt modelId="{56B07C1C-C85C-487E-8CC7-58DE74E748A6}" type="pres">
      <dgm:prSet presAssocID="{9BFA54DC-EDC5-4573-8AE4-866AD1BA4A0A}" presName="connector1" presStyleLbl="sibTrans2D1" presStyleIdx="0" presStyleCnt="3"/>
      <dgm:spPr/>
      <dgm:t>
        <a:bodyPr/>
        <a:lstStyle/>
        <a:p>
          <a:endParaRPr lang="pt-BR"/>
        </a:p>
      </dgm:t>
    </dgm:pt>
    <dgm:pt modelId="{04FD28D2-35C4-4ED0-99AF-5C1EF9A2D99A}" type="pres">
      <dgm:prSet presAssocID="{F61F6FE6-5FFC-4FE9-9E2C-47EDD5D7F4E9}" presName="connector2" presStyleLbl="sibTrans2D1" presStyleIdx="1" presStyleCnt="3" custLinFactNeighborX="-7509" custLinFactNeighborY="-1577"/>
      <dgm:spPr/>
      <dgm:t>
        <a:bodyPr/>
        <a:lstStyle/>
        <a:p>
          <a:endParaRPr lang="pt-BR"/>
        </a:p>
      </dgm:t>
    </dgm:pt>
    <dgm:pt modelId="{822D08D9-98A8-4DC8-97F8-FFEA6DF4BE52}" type="pres">
      <dgm:prSet presAssocID="{77F76DC6-2F77-4794-8B2F-F54302A65912}" presName="connector3" presStyleLbl="sibTrans2D1" presStyleIdx="2" presStyleCnt="3"/>
      <dgm:spPr/>
      <dgm:t>
        <a:bodyPr/>
        <a:lstStyle/>
        <a:p>
          <a:endParaRPr lang="pt-BR"/>
        </a:p>
      </dgm:t>
    </dgm:pt>
  </dgm:ptLst>
  <dgm:cxnLst>
    <dgm:cxn modelId="{DAD5BDC3-C997-4413-A461-B6E098B689B6}" srcId="{BC19AF14-E508-4497-8CD0-9BB9B481BFA1}" destId="{F857E41B-9C94-4FAC-BBB2-A6C8C9528B9A}" srcOrd="1" destOrd="0" parTransId="{6D01642F-E676-42EF-9EAE-73E50AB817F5}" sibTransId="{F61F6FE6-5FFC-4FE9-9E2C-47EDD5D7F4E9}"/>
    <dgm:cxn modelId="{64BAC4EB-C729-4DB7-85E1-8E940A46EA30}" type="presOf" srcId="{D33EF569-10EF-401F-B5FC-4E2C2CA2C5B0}" destId="{5CF7586E-0467-4E10-87C1-935D9EF6469B}" srcOrd="3" destOrd="0" presId="urn:microsoft.com/office/officeart/2005/8/layout/gear1"/>
    <dgm:cxn modelId="{EB173DED-77D6-48FA-9AB2-2033A41FD2B0}" type="presOf" srcId="{BC19AF14-E508-4497-8CD0-9BB9B481BFA1}" destId="{78B89471-EF43-4755-823A-2F6A1EBFA8C1}" srcOrd="0" destOrd="0" presId="urn:microsoft.com/office/officeart/2005/8/layout/gear1"/>
    <dgm:cxn modelId="{F81755AF-2E45-4C7A-939D-138B3C7793B3}" srcId="{BC19AF14-E508-4497-8CD0-9BB9B481BFA1}" destId="{81E2D4DA-6CCA-4749-9DBB-283F16BEFF15}" srcOrd="0" destOrd="0" parTransId="{DC4EE91E-3DCF-46C8-9B0D-42906C81BCB7}" sibTransId="{9BFA54DC-EDC5-4573-8AE4-866AD1BA4A0A}"/>
    <dgm:cxn modelId="{295C6A88-EC54-4871-B18F-4B4B8036139D}" type="presOf" srcId="{D33EF569-10EF-401F-B5FC-4E2C2CA2C5B0}" destId="{9DCDA250-FF0A-40C5-BFC4-CD88DE21E5D1}" srcOrd="2" destOrd="0" presId="urn:microsoft.com/office/officeart/2005/8/layout/gear1"/>
    <dgm:cxn modelId="{4DB39CDE-DF6B-47C2-A01F-0B8B2AB76167}" type="presOf" srcId="{F857E41B-9C94-4FAC-BBB2-A6C8C9528B9A}" destId="{73EBA46E-2F9D-4DF1-BC3E-5C2FE9EDA7D4}" srcOrd="0" destOrd="0" presId="urn:microsoft.com/office/officeart/2005/8/layout/gear1"/>
    <dgm:cxn modelId="{0991D0B2-35CA-44A8-899C-9A4D0F74617D}" type="presOf" srcId="{81E2D4DA-6CCA-4749-9DBB-283F16BEFF15}" destId="{42315663-DE53-49B2-9016-CE4F1B0C12A5}" srcOrd="0" destOrd="0" presId="urn:microsoft.com/office/officeart/2005/8/layout/gear1"/>
    <dgm:cxn modelId="{0EE7E304-1040-464B-BFB0-A3A6A8DE1A5B}" type="presOf" srcId="{D33EF569-10EF-401F-B5FC-4E2C2CA2C5B0}" destId="{345EF465-CAFD-48DE-88FD-57502D1F144E}" srcOrd="1" destOrd="0" presId="urn:microsoft.com/office/officeart/2005/8/layout/gear1"/>
    <dgm:cxn modelId="{9F3EC819-0B88-4AA3-811E-5F6D584DB657}" type="presOf" srcId="{81E2D4DA-6CCA-4749-9DBB-283F16BEFF15}" destId="{42697FC7-7532-4F28-B1DB-F30F29501E76}" srcOrd="1" destOrd="0" presId="urn:microsoft.com/office/officeart/2005/8/layout/gear1"/>
    <dgm:cxn modelId="{E868C1D5-546E-4E94-AAF2-6EC2C9ECF7EC}" type="presOf" srcId="{F857E41B-9C94-4FAC-BBB2-A6C8C9528B9A}" destId="{0A7BAB5E-0E25-4863-9B1A-72CEDC22C79F}" srcOrd="2" destOrd="0" presId="urn:microsoft.com/office/officeart/2005/8/layout/gear1"/>
    <dgm:cxn modelId="{ECA3C366-41EA-4906-BA36-1B4C702F6FA8}" type="presOf" srcId="{F857E41B-9C94-4FAC-BBB2-A6C8C9528B9A}" destId="{21D3D60C-7BE3-4EC9-8533-C7FC0F483EC9}" srcOrd="1" destOrd="0" presId="urn:microsoft.com/office/officeart/2005/8/layout/gear1"/>
    <dgm:cxn modelId="{6BBE271A-1033-4FDC-9C72-941A60B26FE4}" type="presOf" srcId="{F61F6FE6-5FFC-4FE9-9E2C-47EDD5D7F4E9}" destId="{04FD28D2-35C4-4ED0-99AF-5C1EF9A2D99A}" srcOrd="0" destOrd="0" presId="urn:microsoft.com/office/officeart/2005/8/layout/gear1"/>
    <dgm:cxn modelId="{F100EC3C-CAE1-4D09-8647-075DDC954613}" type="presOf" srcId="{77F76DC6-2F77-4794-8B2F-F54302A65912}" destId="{822D08D9-98A8-4DC8-97F8-FFEA6DF4BE52}" srcOrd="0" destOrd="0" presId="urn:microsoft.com/office/officeart/2005/8/layout/gear1"/>
    <dgm:cxn modelId="{C84255A1-49CC-44FD-8CE0-CC3FA92C12A1}" type="presOf" srcId="{D33EF569-10EF-401F-B5FC-4E2C2CA2C5B0}" destId="{62D81031-85F5-4BBB-9C85-C2FC4402150E}" srcOrd="0" destOrd="0" presId="urn:microsoft.com/office/officeart/2005/8/layout/gear1"/>
    <dgm:cxn modelId="{63414E20-FC1D-48CB-897F-3F1B87FD3C68}" type="presOf" srcId="{81E2D4DA-6CCA-4749-9DBB-283F16BEFF15}" destId="{490C59F9-4D25-4B70-A486-A10BB976E3E6}" srcOrd="2" destOrd="0" presId="urn:microsoft.com/office/officeart/2005/8/layout/gear1"/>
    <dgm:cxn modelId="{0D0C8917-2C31-4F1D-81BC-993636BE3A24}" srcId="{BC19AF14-E508-4497-8CD0-9BB9B481BFA1}" destId="{D33EF569-10EF-401F-B5FC-4E2C2CA2C5B0}" srcOrd="2" destOrd="0" parTransId="{768A919C-8C52-4B23-A2E1-E219EAEAFCB3}" sibTransId="{77F76DC6-2F77-4794-8B2F-F54302A65912}"/>
    <dgm:cxn modelId="{D262F5BA-619B-46F4-AD9F-5923C1195E11}" type="presOf" srcId="{9BFA54DC-EDC5-4573-8AE4-866AD1BA4A0A}" destId="{56B07C1C-C85C-487E-8CC7-58DE74E748A6}" srcOrd="0" destOrd="0" presId="urn:microsoft.com/office/officeart/2005/8/layout/gear1"/>
    <dgm:cxn modelId="{C4ABDD3D-E8A6-4F96-AAEA-2E959CA021C8}" type="presParOf" srcId="{78B89471-EF43-4755-823A-2F6A1EBFA8C1}" destId="{42315663-DE53-49B2-9016-CE4F1B0C12A5}" srcOrd="0" destOrd="0" presId="urn:microsoft.com/office/officeart/2005/8/layout/gear1"/>
    <dgm:cxn modelId="{E9043083-BE9F-41E6-A574-C5AABD45AAEA}" type="presParOf" srcId="{78B89471-EF43-4755-823A-2F6A1EBFA8C1}" destId="{42697FC7-7532-4F28-B1DB-F30F29501E76}" srcOrd="1" destOrd="0" presId="urn:microsoft.com/office/officeart/2005/8/layout/gear1"/>
    <dgm:cxn modelId="{9D45CCD7-1B8A-49CE-A49B-6230828CD1A4}" type="presParOf" srcId="{78B89471-EF43-4755-823A-2F6A1EBFA8C1}" destId="{490C59F9-4D25-4B70-A486-A10BB976E3E6}" srcOrd="2" destOrd="0" presId="urn:microsoft.com/office/officeart/2005/8/layout/gear1"/>
    <dgm:cxn modelId="{193820D7-2CC6-4A90-A610-6A13E9BBF7AD}" type="presParOf" srcId="{78B89471-EF43-4755-823A-2F6A1EBFA8C1}" destId="{73EBA46E-2F9D-4DF1-BC3E-5C2FE9EDA7D4}" srcOrd="3" destOrd="0" presId="urn:microsoft.com/office/officeart/2005/8/layout/gear1"/>
    <dgm:cxn modelId="{909919E3-1EC1-464F-A9AD-D9E436B89549}" type="presParOf" srcId="{78B89471-EF43-4755-823A-2F6A1EBFA8C1}" destId="{21D3D60C-7BE3-4EC9-8533-C7FC0F483EC9}" srcOrd="4" destOrd="0" presId="urn:microsoft.com/office/officeart/2005/8/layout/gear1"/>
    <dgm:cxn modelId="{F19AF422-AE48-42E5-9F4C-2BC832302AE2}" type="presParOf" srcId="{78B89471-EF43-4755-823A-2F6A1EBFA8C1}" destId="{0A7BAB5E-0E25-4863-9B1A-72CEDC22C79F}" srcOrd="5" destOrd="0" presId="urn:microsoft.com/office/officeart/2005/8/layout/gear1"/>
    <dgm:cxn modelId="{643684B8-AEAD-4528-9076-F403C5F12D4E}" type="presParOf" srcId="{78B89471-EF43-4755-823A-2F6A1EBFA8C1}" destId="{62D81031-85F5-4BBB-9C85-C2FC4402150E}" srcOrd="6" destOrd="0" presId="urn:microsoft.com/office/officeart/2005/8/layout/gear1"/>
    <dgm:cxn modelId="{7C3A57F2-5F26-492F-A3CF-A328E8704653}" type="presParOf" srcId="{78B89471-EF43-4755-823A-2F6A1EBFA8C1}" destId="{345EF465-CAFD-48DE-88FD-57502D1F144E}" srcOrd="7" destOrd="0" presId="urn:microsoft.com/office/officeart/2005/8/layout/gear1"/>
    <dgm:cxn modelId="{2345DAC9-D716-4EC7-823B-955203192FFB}" type="presParOf" srcId="{78B89471-EF43-4755-823A-2F6A1EBFA8C1}" destId="{9DCDA250-FF0A-40C5-BFC4-CD88DE21E5D1}" srcOrd="8" destOrd="0" presId="urn:microsoft.com/office/officeart/2005/8/layout/gear1"/>
    <dgm:cxn modelId="{243C72D6-A103-489B-B65F-52A6E0127678}" type="presParOf" srcId="{78B89471-EF43-4755-823A-2F6A1EBFA8C1}" destId="{5CF7586E-0467-4E10-87C1-935D9EF6469B}" srcOrd="9" destOrd="0" presId="urn:microsoft.com/office/officeart/2005/8/layout/gear1"/>
    <dgm:cxn modelId="{114812A0-3573-44AB-9ED6-125B7D4F4D4E}" type="presParOf" srcId="{78B89471-EF43-4755-823A-2F6A1EBFA8C1}" destId="{56B07C1C-C85C-487E-8CC7-58DE74E748A6}" srcOrd="10" destOrd="0" presId="urn:microsoft.com/office/officeart/2005/8/layout/gear1"/>
    <dgm:cxn modelId="{4C439452-23F1-40BF-8B3E-77BCDC7DB83F}" type="presParOf" srcId="{78B89471-EF43-4755-823A-2F6A1EBFA8C1}" destId="{04FD28D2-35C4-4ED0-99AF-5C1EF9A2D99A}" srcOrd="11" destOrd="0" presId="urn:microsoft.com/office/officeart/2005/8/layout/gear1"/>
    <dgm:cxn modelId="{10EB11F8-441E-4C1B-BAB8-518ED548FAEF}" type="presParOf" srcId="{78B89471-EF43-4755-823A-2F6A1EBFA8C1}" destId="{822D08D9-98A8-4DC8-97F8-FFEA6DF4BE5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E3E61-4F27-4AA9-8824-2462F1E567F5}" type="doc">
      <dgm:prSet loTypeId="urn:microsoft.com/office/officeart/2005/8/layout/equation1" loCatId="process" qsTypeId="urn:microsoft.com/office/officeart/2005/8/quickstyle/simple1" qsCatId="simple" csTypeId="urn:microsoft.com/office/officeart/2005/8/colors/accent1_2" csCatId="accent1" phldr="1"/>
      <dgm:spPr/>
    </dgm:pt>
    <dgm:pt modelId="{880FEB4B-5EF2-47D2-8B41-E95EC5A1AEF4}">
      <dgm:prSet phldrT="[Texto]" custT="1"/>
      <dgm:spPr/>
      <dgm:t>
        <a:bodyPr/>
        <a:lstStyle/>
        <a:p>
          <a:r>
            <a:rPr lang="pt-BR" sz="3600" dirty="0"/>
            <a:t>70%</a:t>
          </a:r>
        </a:p>
      </dgm:t>
    </dgm:pt>
    <dgm:pt modelId="{2482D63A-B1A6-426C-A8A9-674D0663E84F}" type="parTrans" cxnId="{D1766C5C-7A22-4F7E-9DBF-1E2FA3700CB5}">
      <dgm:prSet/>
      <dgm:spPr/>
      <dgm:t>
        <a:bodyPr/>
        <a:lstStyle/>
        <a:p>
          <a:endParaRPr lang="pt-BR"/>
        </a:p>
      </dgm:t>
    </dgm:pt>
    <dgm:pt modelId="{2C5DA3CD-ACCD-48CA-A86A-9DBB46EF3E27}" type="sibTrans" cxnId="{D1766C5C-7A22-4F7E-9DBF-1E2FA3700CB5}">
      <dgm:prSet/>
      <dgm:spPr/>
      <dgm:t>
        <a:bodyPr/>
        <a:lstStyle/>
        <a:p>
          <a:endParaRPr lang="pt-BR"/>
        </a:p>
      </dgm:t>
    </dgm:pt>
    <dgm:pt modelId="{90A9D615-BE36-4D0F-B20F-00A6B5E4375F}">
      <dgm:prSet phldrT="[Texto]"/>
      <dgm:spPr/>
      <dgm:t>
        <a:bodyPr/>
        <a:lstStyle/>
        <a:p>
          <a:r>
            <a:rPr lang="pt-BR" dirty="0"/>
            <a:t>1,5%</a:t>
          </a:r>
        </a:p>
      </dgm:t>
    </dgm:pt>
    <dgm:pt modelId="{2981307D-A96E-4370-BD82-A0CE4DF235B0}" type="parTrans" cxnId="{3E0D3A9F-CD28-4B13-BB34-DBA578F1D8B5}">
      <dgm:prSet/>
      <dgm:spPr/>
      <dgm:t>
        <a:bodyPr/>
        <a:lstStyle/>
        <a:p>
          <a:endParaRPr lang="pt-BR"/>
        </a:p>
      </dgm:t>
    </dgm:pt>
    <dgm:pt modelId="{E2E348C1-88A0-40A4-B259-10E61132D4D6}" type="sibTrans" cxnId="{3E0D3A9F-CD28-4B13-BB34-DBA578F1D8B5}">
      <dgm:prSet/>
      <dgm:spPr/>
      <dgm:t>
        <a:bodyPr/>
        <a:lstStyle/>
        <a:p>
          <a:endParaRPr lang="pt-BR"/>
        </a:p>
      </dgm:t>
    </dgm:pt>
    <dgm:pt modelId="{3B429AE4-69A8-462D-B852-964E27E924D9}">
      <dgm:prSet phldrT="[Texto]"/>
      <dgm:spPr/>
      <dgm:t>
        <a:bodyPr/>
        <a:lstStyle/>
        <a:p>
          <a:r>
            <a:rPr lang="pt-BR" dirty="0"/>
            <a:t>1,5%</a:t>
          </a:r>
        </a:p>
      </dgm:t>
    </dgm:pt>
    <dgm:pt modelId="{59E9673C-A971-412B-9860-09AE16D2E069}" type="parTrans" cxnId="{5D94B9CC-F622-493B-A100-050A8274191A}">
      <dgm:prSet/>
      <dgm:spPr/>
      <dgm:t>
        <a:bodyPr/>
        <a:lstStyle/>
        <a:p>
          <a:endParaRPr lang="pt-BR"/>
        </a:p>
      </dgm:t>
    </dgm:pt>
    <dgm:pt modelId="{95B6C784-B1F3-48F3-913E-22E51EB9E0DE}" type="sibTrans" cxnId="{5D94B9CC-F622-493B-A100-050A8274191A}">
      <dgm:prSet/>
      <dgm:spPr/>
      <dgm:t>
        <a:bodyPr/>
        <a:lstStyle/>
        <a:p>
          <a:endParaRPr lang="pt-BR"/>
        </a:p>
      </dgm:t>
    </dgm:pt>
    <dgm:pt modelId="{DF570392-D76F-4850-8E51-DA1EBF277127}">
      <dgm:prSet phldrT="[Texto]"/>
      <dgm:spPr/>
      <dgm:t>
        <a:bodyPr/>
        <a:lstStyle/>
        <a:p>
          <a:r>
            <a:rPr lang="pt-BR" dirty="0"/>
            <a:t>100%</a:t>
          </a:r>
        </a:p>
      </dgm:t>
    </dgm:pt>
    <dgm:pt modelId="{16C4982E-C428-4154-A78D-5E3F899B2CC9}" type="parTrans" cxnId="{3C882A22-4B2D-47A4-9B27-1BED4EA1B6F6}">
      <dgm:prSet/>
      <dgm:spPr/>
      <dgm:t>
        <a:bodyPr/>
        <a:lstStyle/>
        <a:p>
          <a:endParaRPr lang="pt-BR"/>
        </a:p>
      </dgm:t>
    </dgm:pt>
    <dgm:pt modelId="{85B85A1B-4702-4652-8618-846E45C09AFA}" type="sibTrans" cxnId="{3C882A22-4B2D-47A4-9B27-1BED4EA1B6F6}">
      <dgm:prSet/>
      <dgm:spPr/>
      <dgm:t>
        <a:bodyPr/>
        <a:lstStyle/>
        <a:p>
          <a:endParaRPr lang="pt-BR"/>
        </a:p>
      </dgm:t>
    </dgm:pt>
    <dgm:pt modelId="{8C0C4DCB-C9A3-47CD-96C1-AE40E56D2D0C}">
      <dgm:prSet/>
      <dgm:spPr/>
      <dgm:t>
        <a:bodyPr/>
        <a:lstStyle/>
        <a:p>
          <a:r>
            <a:rPr lang="pt-BR" smtClean="0"/>
            <a:t>....%</a:t>
          </a:r>
          <a:endParaRPr lang="pt-BR" dirty="0"/>
        </a:p>
      </dgm:t>
    </dgm:pt>
    <dgm:pt modelId="{6231D3F1-ADCC-4B3B-942A-5A4990B98A76}" type="parTrans" cxnId="{DC67AF81-DF58-40A8-9EC4-3454D6979CF3}">
      <dgm:prSet/>
      <dgm:spPr/>
      <dgm:t>
        <a:bodyPr/>
        <a:lstStyle/>
        <a:p>
          <a:endParaRPr lang="pt-BR"/>
        </a:p>
      </dgm:t>
    </dgm:pt>
    <dgm:pt modelId="{EA9D1777-FF17-497A-86A7-0B1288D9F82A}" type="sibTrans" cxnId="{DC67AF81-DF58-40A8-9EC4-3454D6979CF3}">
      <dgm:prSet/>
      <dgm:spPr/>
      <dgm:t>
        <a:bodyPr/>
        <a:lstStyle/>
        <a:p>
          <a:endParaRPr lang="pt-BR"/>
        </a:p>
      </dgm:t>
    </dgm:pt>
    <dgm:pt modelId="{F39A63F5-0869-492F-A0DD-1B5DF440334B}">
      <dgm:prSet/>
      <dgm:spPr/>
      <dgm:t>
        <a:bodyPr/>
        <a:lstStyle/>
        <a:p>
          <a:r>
            <a:rPr lang="pt-BR" dirty="0"/>
            <a:t>2,0%</a:t>
          </a:r>
        </a:p>
      </dgm:t>
    </dgm:pt>
    <dgm:pt modelId="{B9864B1F-EC59-4BA3-9663-B838C4FFB8B3}" type="parTrans" cxnId="{39919C4B-B9F4-4AD2-A398-94B75007CE88}">
      <dgm:prSet/>
      <dgm:spPr/>
      <dgm:t>
        <a:bodyPr/>
        <a:lstStyle/>
        <a:p>
          <a:endParaRPr lang="pt-BR"/>
        </a:p>
      </dgm:t>
    </dgm:pt>
    <dgm:pt modelId="{0D55E6EC-DFF3-4598-81B2-B29F8CF02F34}" type="sibTrans" cxnId="{39919C4B-B9F4-4AD2-A398-94B75007CE88}">
      <dgm:prSet/>
      <dgm:spPr/>
      <dgm:t>
        <a:bodyPr/>
        <a:lstStyle/>
        <a:p>
          <a:endParaRPr lang="pt-BR"/>
        </a:p>
      </dgm:t>
    </dgm:pt>
    <dgm:pt modelId="{4B06E8BD-B061-4B69-A098-73236AC0E3B6}">
      <dgm:prSet/>
      <dgm:spPr/>
      <dgm:t>
        <a:bodyPr/>
        <a:lstStyle/>
        <a:p>
          <a:r>
            <a:rPr lang="pt-BR" dirty="0"/>
            <a:t>2,0%</a:t>
          </a:r>
        </a:p>
      </dgm:t>
    </dgm:pt>
    <dgm:pt modelId="{4E4F03A1-43C8-49C7-AB07-63B9E80283C5}" type="parTrans" cxnId="{CB90AAE2-9E89-4F62-BD75-BF64FA97C0A0}">
      <dgm:prSet/>
      <dgm:spPr/>
      <dgm:t>
        <a:bodyPr/>
        <a:lstStyle/>
        <a:p>
          <a:endParaRPr lang="pt-BR"/>
        </a:p>
      </dgm:t>
    </dgm:pt>
    <dgm:pt modelId="{9BA00933-F614-422B-A202-BBAE6E0CDA97}" type="sibTrans" cxnId="{CB90AAE2-9E89-4F62-BD75-BF64FA97C0A0}">
      <dgm:prSet/>
      <dgm:spPr/>
      <dgm:t>
        <a:bodyPr/>
        <a:lstStyle/>
        <a:p>
          <a:endParaRPr lang="pt-BR"/>
        </a:p>
      </dgm:t>
    </dgm:pt>
    <dgm:pt modelId="{290B51A8-6779-4AA7-997E-6BAFEFD011B2}">
      <dgm:prSet/>
      <dgm:spPr/>
      <dgm:t>
        <a:bodyPr/>
        <a:lstStyle/>
        <a:p>
          <a:r>
            <a:rPr lang="pt-BR" dirty="0"/>
            <a:t>....%</a:t>
          </a:r>
        </a:p>
      </dgm:t>
    </dgm:pt>
    <dgm:pt modelId="{F893BE05-0500-4B1D-88B8-3970713AD5E0}" type="parTrans" cxnId="{5E0D01ED-1E17-40A1-95B7-2FD46B49DF3A}">
      <dgm:prSet/>
      <dgm:spPr/>
      <dgm:t>
        <a:bodyPr/>
        <a:lstStyle/>
        <a:p>
          <a:endParaRPr lang="pt-BR"/>
        </a:p>
      </dgm:t>
    </dgm:pt>
    <dgm:pt modelId="{0D4B3EC1-28EA-4AF9-8E6E-702666CE247F}" type="sibTrans" cxnId="{5E0D01ED-1E17-40A1-95B7-2FD46B49DF3A}">
      <dgm:prSet/>
      <dgm:spPr/>
      <dgm:t>
        <a:bodyPr/>
        <a:lstStyle/>
        <a:p>
          <a:endParaRPr lang="pt-BR"/>
        </a:p>
      </dgm:t>
    </dgm:pt>
    <dgm:pt modelId="{BEB87BFF-5996-43B1-B9F2-023C0E7F6E9A}">
      <dgm:prSet/>
      <dgm:spPr/>
      <dgm:t>
        <a:bodyPr/>
        <a:lstStyle/>
        <a:p>
          <a:r>
            <a:rPr lang="pt-BR" dirty="0"/>
            <a:t>2,5%</a:t>
          </a:r>
        </a:p>
      </dgm:t>
    </dgm:pt>
    <dgm:pt modelId="{0F53D7B6-8018-432B-9374-8AC8EB2DB201}" type="parTrans" cxnId="{3A963494-CA21-43E3-B835-56FC1DA0DAE8}">
      <dgm:prSet/>
      <dgm:spPr/>
      <dgm:t>
        <a:bodyPr/>
        <a:lstStyle/>
        <a:p>
          <a:endParaRPr lang="pt-BR"/>
        </a:p>
      </dgm:t>
    </dgm:pt>
    <dgm:pt modelId="{F76FA0C2-0B76-4F42-ACB2-8DB7632BC4B2}" type="sibTrans" cxnId="{3A963494-CA21-43E3-B835-56FC1DA0DAE8}">
      <dgm:prSet/>
      <dgm:spPr/>
      <dgm:t>
        <a:bodyPr/>
        <a:lstStyle/>
        <a:p>
          <a:endParaRPr lang="pt-BR"/>
        </a:p>
      </dgm:t>
    </dgm:pt>
    <dgm:pt modelId="{68258B15-4B39-401B-97C4-6AECFB4B45E6}">
      <dgm:prSet/>
      <dgm:spPr/>
      <dgm:t>
        <a:bodyPr/>
        <a:lstStyle/>
        <a:p>
          <a:r>
            <a:rPr lang="pt-BR"/>
            <a:t>2,5%</a:t>
          </a:r>
          <a:endParaRPr lang="pt-BR" dirty="0"/>
        </a:p>
      </dgm:t>
    </dgm:pt>
    <dgm:pt modelId="{22A0DCAB-7EE7-4C2C-918F-4B003695DADC}" type="parTrans" cxnId="{9DAF4B95-29CC-4AED-B2C7-4CB15CDF09F2}">
      <dgm:prSet/>
      <dgm:spPr/>
      <dgm:t>
        <a:bodyPr/>
        <a:lstStyle/>
        <a:p>
          <a:endParaRPr lang="pt-BR"/>
        </a:p>
      </dgm:t>
    </dgm:pt>
    <dgm:pt modelId="{6DFE2642-2135-4659-8236-79C5FE6F85C0}" type="sibTrans" cxnId="{9DAF4B95-29CC-4AED-B2C7-4CB15CDF09F2}">
      <dgm:prSet/>
      <dgm:spPr/>
      <dgm:t>
        <a:bodyPr/>
        <a:lstStyle/>
        <a:p>
          <a:endParaRPr lang="pt-BR"/>
        </a:p>
      </dgm:t>
    </dgm:pt>
    <dgm:pt modelId="{45AA2990-3584-49B2-83B8-CE71F2F37694}">
      <dgm:prSet/>
      <dgm:spPr/>
      <dgm:t>
        <a:bodyPr/>
        <a:lstStyle/>
        <a:p>
          <a:r>
            <a:rPr lang="pt-BR" dirty="0"/>
            <a:t>....%</a:t>
          </a:r>
        </a:p>
      </dgm:t>
    </dgm:pt>
    <dgm:pt modelId="{3484E88C-16C9-42E7-9CED-A471C23A526D}" type="parTrans" cxnId="{ED633C0A-0E1F-423A-B278-C751AE24A288}">
      <dgm:prSet/>
      <dgm:spPr/>
      <dgm:t>
        <a:bodyPr/>
        <a:lstStyle/>
        <a:p>
          <a:endParaRPr lang="pt-BR"/>
        </a:p>
      </dgm:t>
    </dgm:pt>
    <dgm:pt modelId="{C456EE24-56B6-4DFF-ADDE-CF4C1C31AAAB}" type="sibTrans" cxnId="{ED633C0A-0E1F-423A-B278-C751AE24A288}">
      <dgm:prSet/>
      <dgm:spPr/>
      <dgm:t>
        <a:bodyPr/>
        <a:lstStyle/>
        <a:p>
          <a:endParaRPr lang="pt-BR"/>
        </a:p>
      </dgm:t>
    </dgm:pt>
    <dgm:pt modelId="{CA68B72E-10C2-4CC9-8DBE-2DCF8D28B5D2}" type="pres">
      <dgm:prSet presAssocID="{1A0E3E61-4F27-4AA9-8824-2462F1E567F5}" presName="linearFlow" presStyleCnt="0">
        <dgm:presLayoutVars>
          <dgm:dir/>
          <dgm:resizeHandles val="exact"/>
        </dgm:presLayoutVars>
      </dgm:prSet>
      <dgm:spPr/>
    </dgm:pt>
    <dgm:pt modelId="{57AA233E-AE66-4DB0-9A0C-CF98A1348507}" type="pres">
      <dgm:prSet presAssocID="{880FEB4B-5EF2-47D2-8B41-E95EC5A1AEF4}" presName="node" presStyleLbl="node1" presStyleIdx="0" presStyleCnt="11" custScaleX="223338" custScaleY="228410">
        <dgm:presLayoutVars>
          <dgm:bulletEnabled val="1"/>
        </dgm:presLayoutVars>
      </dgm:prSet>
      <dgm:spPr/>
      <dgm:t>
        <a:bodyPr/>
        <a:lstStyle/>
        <a:p>
          <a:endParaRPr lang="pt-BR"/>
        </a:p>
      </dgm:t>
    </dgm:pt>
    <dgm:pt modelId="{51040E65-D03C-4E92-9294-DCA81F2C62A3}" type="pres">
      <dgm:prSet presAssocID="{2C5DA3CD-ACCD-48CA-A86A-9DBB46EF3E27}" presName="spacerL" presStyleCnt="0"/>
      <dgm:spPr/>
    </dgm:pt>
    <dgm:pt modelId="{C102EAE7-8849-4640-B26F-B38DEF125A65}" type="pres">
      <dgm:prSet presAssocID="{2C5DA3CD-ACCD-48CA-A86A-9DBB46EF3E27}" presName="sibTrans" presStyleLbl="sibTrans2D1" presStyleIdx="0" presStyleCnt="10"/>
      <dgm:spPr/>
      <dgm:t>
        <a:bodyPr/>
        <a:lstStyle/>
        <a:p>
          <a:endParaRPr lang="pt-BR"/>
        </a:p>
      </dgm:t>
    </dgm:pt>
    <dgm:pt modelId="{E84B13BA-D818-4BA0-B31C-7F4C25D29E2B}" type="pres">
      <dgm:prSet presAssocID="{2C5DA3CD-ACCD-48CA-A86A-9DBB46EF3E27}" presName="spacerR" presStyleCnt="0"/>
      <dgm:spPr/>
    </dgm:pt>
    <dgm:pt modelId="{3DCA3152-C5CF-4C9F-BFFC-7E59A3E2B212}" type="pres">
      <dgm:prSet presAssocID="{90A9D615-BE36-4D0F-B20F-00A6B5E4375F}" presName="node" presStyleLbl="node1" presStyleIdx="1" presStyleCnt="11">
        <dgm:presLayoutVars>
          <dgm:bulletEnabled val="1"/>
        </dgm:presLayoutVars>
      </dgm:prSet>
      <dgm:spPr/>
      <dgm:t>
        <a:bodyPr/>
        <a:lstStyle/>
        <a:p>
          <a:endParaRPr lang="pt-BR"/>
        </a:p>
      </dgm:t>
    </dgm:pt>
    <dgm:pt modelId="{DC481E94-F0A3-452F-941A-2B0C382BF480}" type="pres">
      <dgm:prSet presAssocID="{E2E348C1-88A0-40A4-B259-10E61132D4D6}" presName="spacerL" presStyleCnt="0"/>
      <dgm:spPr/>
    </dgm:pt>
    <dgm:pt modelId="{7960BC59-F6E7-419E-ABD2-A8D68E72E850}" type="pres">
      <dgm:prSet presAssocID="{E2E348C1-88A0-40A4-B259-10E61132D4D6}" presName="sibTrans" presStyleLbl="sibTrans2D1" presStyleIdx="1" presStyleCnt="10"/>
      <dgm:spPr/>
      <dgm:t>
        <a:bodyPr/>
        <a:lstStyle/>
        <a:p>
          <a:endParaRPr lang="pt-BR"/>
        </a:p>
      </dgm:t>
    </dgm:pt>
    <dgm:pt modelId="{77FBDAB2-5ED9-434F-8E2E-0DF2E2B52A71}" type="pres">
      <dgm:prSet presAssocID="{E2E348C1-88A0-40A4-B259-10E61132D4D6}" presName="spacerR" presStyleCnt="0"/>
      <dgm:spPr/>
    </dgm:pt>
    <dgm:pt modelId="{C04660C0-1651-45BE-A949-539C5013BF2A}" type="pres">
      <dgm:prSet presAssocID="{3B429AE4-69A8-462D-B852-964E27E924D9}" presName="node" presStyleLbl="node1" presStyleIdx="2" presStyleCnt="11">
        <dgm:presLayoutVars>
          <dgm:bulletEnabled val="1"/>
        </dgm:presLayoutVars>
      </dgm:prSet>
      <dgm:spPr/>
      <dgm:t>
        <a:bodyPr/>
        <a:lstStyle/>
        <a:p>
          <a:endParaRPr lang="pt-BR"/>
        </a:p>
      </dgm:t>
    </dgm:pt>
    <dgm:pt modelId="{E69C7835-FDE6-41F9-98D5-3AB662FBAC73}" type="pres">
      <dgm:prSet presAssocID="{95B6C784-B1F3-48F3-913E-22E51EB9E0DE}" presName="spacerL" presStyleCnt="0"/>
      <dgm:spPr/>
    </dgm:pt>
    <dgm:pt modelId="{00019442-6C9D-477B-A839-E826224CB0B7}" type="pres">
      <dgm:prSet presAssocID="{95B6C784-B1F3-48F3-913E-22E51EB9E0DE}" presName="sibTrans" presStyleLbl="sibTrans2D1" presStyleIdx="2" presStyleCnt="10"/>
      <dgm:spPr/>
      <dgm:t>
        <a:bodyPr/>
        <a:lstStyle/>
        <a:p>
          <a:endParaRPr lang="pt-BR"/>
        </a:p>
      </dgm:t>
    </dgm:pt>
    <dgm:pt modelId="{02E048E4-0A2D-4F59-B865-4DBEE2714DC4}" type="pres">
      <dgm:prSet presAssocID="{95B6C784-B1F3-48F3-913E-22E51EB9E0DE}" presName="spacerR" presStyleCnt="0"/>
      <dgm:spPr/>
    </dgm:pt>
    <dgm:pt modelId="{F80954B3-3465-4A91-8963-B2A4643BEA17}" type="pres">
      <dgm:prSet presAssocID="{8C0C4DCB-C9A3-47CD-96C1-AE40E56D2D0C}" presName="node" presStyleLbl="node1" presStyleIdx="3" presStyleCnt="11">
        <dgm:presLayoutVars>
          <dgm:bulletEnabled val="1"/>
        </dgm:presLayoutVars>
      </dgm:prSet>
      <dgm:spPr/>
      <dgm:t>
        <a:bodyPr/>
        <a:lstStyle/>
        <a:p>
          <a:endParaRPr lang="pt-BR"/>
        </a:p>
      </dgm:t>
    </dgm:pt>
    <dgm:pt modelId="{C1E2F90A-76F1-4507-8D84-0AB94EED6B01}" type="pres">
      <dgm:prSet presAssocID="{EA9D1777-FF17-497A-86A7-0B1288D9F82A}" presName="spacerL" presStyleCnt="0"/>
      <dgm:spPr/>
    </dgm:pt>
    <dgm:pt modelId="{C22EBF69-76D8-41BE-8E00-E800AC917F14}" type="pres">
      <dgm:prSet presAssocID="{EA9D1777-FF17-497A-86A7-0B1288D9F82A}" presName="sibTrans" presStyleLbl="sibTrans2D1" presStyleIdx="3" presStyleCnt="10"/>
      <dgm:spPr/>
      <dgm:t>
        <a:bodyPr/>
        <a:lstStyle/>
        <a:p>
          <a:endParaRPr lang="pt-BR"/>
        </a:p>
      </dgm:t>
    </dgm:pt>
    <dgm:pt modelId="{05657738-2DB7-4162-8802-B1CCBC3DFD8F}" type="pres">
      <dgm:prSet presAssocID="{EA9D1777-FF17-497A-86A7-0B1288D9F82A}" presName="spacerR" presStyleCnt="0"/>
      <dgm:spPr/>
    </dgm:pt>
    <dgm:pt modelId="{57312FD2-981A-4FBC-BB55-2940205A7F36}" type="pres">
      <dgm:prSet presAssocID="{F39A63F5-0869-492F-A0DD-1B5DF440334B}" presName="node" presStyleLbl="node1" presStyleIdx="4" presStyleCnt="11">
        <dgm:presLayoutVars>
          <dgm:bulletEnabled val="1"/>
        </dgm:presLayoutVars>
      </dgm:prSet>
      <dgm:spPr/>
      <dgm:t>
        <a:bodyPr/>
        <a:lstStyle/>
        <a:p>
          <a:endParaRPr lang="pt-BR"/>
        </a:p>
      </dgm:t>
    </dgm:pt>
    <dgm:pt modelId="{14BEABBE-3841-4F3A-97DF-7984EAA187C9}" type="pres">
      <dgm:prSet presAssocID="{0D55E6EC-DFF3-4598-81B2-B29F8CF02F34}" presName="spacerL" presStyleCnt="0"/>
      <dgm:spPr/>
    </dgm:pt>
    <dgm:pt modelId="{39337621-3215-4B76-96ED-776DEB1A104A}" type="pres">
      <dgm:prSet presAssocID="{0D55E6EC-DFF3-4598-81B2-B29F8CF02F34}" presName="sibTrans" presStyleLbl="sibTrans2D1" presStyleIdx="4" presStyleCnt="10"/>
      <dgm:spPr/>
      <dgm:t>
        <a:bodyPr/>
        <a:lstStyle/>
        <a:p>
          <a:endParaRPr lang="pt-BR"/>
        </a:p>
      </dgm:t>
    </dgm:pt>
    <dgm:pt modelId="{3C02C7E2-2895-43F7-9BC6-509613F2ACCC}" type="pres">
      <dgm:prSet presAssocID="{0D55E6EC-DFF3-4598-81B2-B29F8CF02F34}" presName="spacerR" presStyleCnt="0"/>
      <dgm:spPr/>
    </dgm:pt>
    <dgm:pt modelId="{2AD61D5A-9857-48B0-921D-0DA055BE926F}" type="pres">
      <dgm:prSet presAssocID="{4B06E8BD-B061-4B69-A098-73236AC0E3B6}" presName="node" presStyleLbl="node1" presStyleIdx="5" presStyleCnt="11">
        <dgm:presLayoutVars>
          <dgm:bulletEnabled val="1"/>
        </dgm:presLayoutVars>
      </dgm:prSet>
      <dgm:spPr/>
      <dgm:t>
        <a:bodyPr/>
        <a:lstStyle/>
        <a:p>
          <a:endParaRPr lang="pt-BR"/>
        </a:p>
      </dgm:t>
    </dgm:pt>
    <dgm:pt modelId="{312DC397-02CF-49CB-A2BF-3422F9D6A03F}" type="pres">
      <dgm:prSet presAssocID="{9BA00933-F614-422B-A202-BBAE6E0CDA97}" presName="spacerL" presStyleCnt="0"/>
      <dgm:spPr/>
    </dgm:pt>
    <dgm:pt modelId="{57990AFE-C434-4D9B-8F3A-F320CF8C1959}" type="pres">
      <dgm:prSet presAssocID="{9BA00933-F614-422B-A202-BBAE6E0CDA97}" presName="sibTrans" presStyleLbl="sibTrans2D1" presStyleIdx="5" presStyleCnt="10"/>
      <dgm:spPr/>
      <dgm:t>
        <a:bodyPr/>
        <a:lstStyle/>
        <a:p>
          <a:endParaRPr lang="pt-BR"/>
        </a:p>
      </dgm:t>
    </dgm:pt>
    <dgm:pt modelId="{0C489137-84CD-471A-8C8E-35B58385CC8A}" type="pres">
      <dgm:prSet presAssocID="{9BA00933-F614-422B-A202-BBAE6E0CDA97}" presName="spacerR" presStyleCnt="0"/>
      <dgm:spPr/>
    </dgm:pt>
    <dgm:pt modelId="{71B7AA99-A0E4-4451-857F-0C67C6F4411E}" type="pres">
      <dgm:prSet presAssocID="{290B51A8-6779-4AA7-997E-6BAFEFD011B2}" presName="node" presStyleLbl="node1" presStyleIdx="6" presStyleCnt="11">
        <dgm:presLayoutVars>
          <dgm:bulletEnabled val="1"/>
        </dgm:presLayoutVars>
      </dgm:prSet>
      <dgm:spPr/>
      <dgm:t>
        <a:bodyPr/>
        <a:lstStyle/>
        <a:p>
          <a:endParaRPr lang="pt-BR"/>
        </a:p>
      </dgm:t>
    </dgm:pt>
    <dgm:pt modelId="{D0CF3D8C-72EB-4864-8E13-E5BB8E4B01B9}" type="pres">
      <dgm:prSet presAssocID="{0D4B3EC1-28EA-4AF9-8E6E-702666CE247F}" presName="spacerL" presStyleCnt="0"/>
      <dgm:spPr/>
    </dgm:pt>
    <dgm:pt modelId="{23E64C71-A390-41C5-91B0-74DC0234D995}" type="pres">
      <dgm:prSet presAssocID="{0D4B3EC1-28EA-4AF9-8E6E-702666CE247F}" presName="sibTrans" presStyleLbl="sibTrans2D1" presStyleIdx="6" presStyleCnt="10"/>
      <dgm:spPr/>
      <dgm:t>
        <a:bodyPr/>
        <a:lstStyle/>
        <a:p>
          <a:endParaRPr lang="pt-BR"/>
        </a:p>
      </dgm:t>
    </dgm:pt>
    <dgm:pt modelId="{19493306-ED1F-4677-AA48-C20594EBD8A1}" type="pres">
      <dgm:prSet presAssocID="{0D4B3EC1-28EA-4AF9-8E6E-702666CE247F}" presName="spacerR" presStyleCnt="0"/>
      <dgm:spPr/>
    </dgm:pt>
    <dgm:pt modelId="{58C4ABEB-5706-496B-BDBD-4572C667931B}" type="pres">
      <dgm:prSet presAssocID="{BEB87BFF-5996-43B1-B9F2-023C0E7F6E9A}" presName="node" presStyleLbl="node1" presStyleIdx="7" presStyleCnt="11">
        <dgm:presLayoutVars>
          <dgm:bulletEnabled val="1"/>
        </dgm:presLayoutVars>
      </dgm:prSet>
      <dgm:spPr/>
      <dgm:t>
        <a:bodyPr/>
        <a:lstStyle/>
        <a:p>
          <a:endParaRPr lang="pt-BR"/>
        </a:p>
      </dgm:t>
    </dgm:pt>
    <dgm:pt modelId="{E9D5D656-B159-4A80-9BE2-F13BA212FDFF}" type="pres">
      <dgm:prSet presAssocID="{F76FA0C2-0B76-4F42-ACB2-8DB7632BC4B2}" presName="spacerL" presStyleCnt="0"/>
      <dgm:spPr/>
    </dgm:pt>
    <dgm:pt modelId="{F8F5ECA0-4053-4B55-A5B6-A992032FAB2A}" type="pres">
      <dgm:prSet presAssocID="{F76FA0C2-0B76-4F42-ACB2-8DB7632BC4B2}" presName="sibTrans" presStyleLbl="sibTrans2D1" presStyleIdx="7" presStyleCnt="10"/>
      <dgm:spPr/>
      <dgm:t>
        <a:bodyPr/>
        <a:lstStyle/>
        <a:p>
          <a:endParaRPr lang="pt-BR"/>
        </a:p>
      </dgm:t>
    </dgm:pt>
    <dgm:pt modelId="{52069C2B-A5A7-4584-AA81-DD4FAA31EC14}" type="pres">
      <dgm:prSet presAssocID="{F76FA0C2-0B76-4F42-ACB2-8DB7632BC4B2}" presName="spacerR" presStyleCnt="0"/>
      <dgm:spPr/>
    </dgm:pt>
    <dgm:pt modelId="{9A4BF7BB-1C4C-4281-827E-DC758C4165E2}" type="pres">
      <dgm:prSet presAssocID="{68258B15-4B39-401B-97C4-6AECFB4B45E6}" presName="node" presStyleLbl="node1" presStyleIdx="8" presStyleCnt="11">
        <dgm:presLayoutVars>
          <dgm:bulletEnabled val="1"/>
        </dgm:presLayoutVars>
      </dgm:prSet>
      <dgm:spPr/>
      <dgm:t>
        <a:bodyPr/>
        <a:lstStyle/>
        <a:p>
          <a:endParaRPr lang="pt-BR"/>
        </a:p>
      </dgm:t>
    </dgm:pt>
    <dgm:pt modelId="{D9FA7C99-5C05-4F00-9A74-4985C2ADD526}" type="pres">
      <dgm:prSet presAssocID="{6DFE2642-2135-4659-8236-79C5FE6F85C0}" presName="spacerL" presStyleCnt="0"/>
      <dgm:spPr/>
    </dgm:pt>
    <dgm:pt modelId="{AB39D619-ED2F-45B0-B017-D85F4EDD3734}" type="pres">
      <dgm:prSet presAssocID="{6DFE2642-2135-4659-8236-79C5FE6F85C0}" presName="sibTrans" presStyleLbl="sibTrans2D1" presStyleIdx="8" presStyleCnt="10"/>
      <dgm:spPr/>
      <dgm:t>
        <a:bodyPr/>
        <a:lstStyle/>
        <a:p>
          <a:endParaRPr lang="pt-BR"/>
        </a:p>
      </dgm:t>
    </dgm:pt>
    <dgm:pt modelId="{822E57CA-E66B-4509-8F19-FD5BD5430F37}" type="pres">
      <dgm:prSet presAssocID="{6DFE2642-2135-4659-8236-79C5FE6F85C0}" presName="spacerR" presStyleCnt="0"/>
      <dgm:spPr/>
    </dgm:pt>
    <dgm:pt modelId="{6820EF95-3E34-410B-84D4-27EE90089FA9}" type="pres">
      <dgm:prSet presAssocID="{45AA2990-3584-49B2-83B8-CE71F2F37694}" presName="node" presStyleLbl="node1" presStyleIdx="9" presStyleCnt="11" custLinFactX="533" custLinFactNeighborX="100000" custLinFactNeighborY="5997">
        <dgm:presLayoutVars>
          <dgm:bulletEnabled val="1"/>
        </dgm:presLayoutVars>
      </dgm:prSet>
      <dgm:spPr/>
      <dgm:t>
        <a:bodyPr/>
        <a:lstStyle/>
        <a:p>
          <a:endParaRPr lang="pt-BR"/>
        </a:p>
      </dgm:t>
    </dgm:pt>
    <dgm:pt modelId="{764D5C81-206E-4B3D-B10E-2B368554D035}" type="pres">
      <dgm:prSet presAssocID="{C456EE24-56B6-4DFF-ADDE-CF4C1C31AAAB}" presName="spacerL" presStyleCnt="0"/>
      <dgm:spPr/>
    </dgm:pt>
    <dgm:pt modelId="{337D8CD0-F7A4-4E2E-85DE-556D260EF1CE}" type="pres">
      <dgm:prSet presAssocID="{C456EE24-56B6-4DFF-ADDE-CF4C1C31AAAB}" presName="sibTrans" presStyleLbl="sibTrans2D1" presStyleIdx="9" presStyleCnt="10"/>
      <dgm:spPr/>
      <dgm:t>
        <a:bodyPr/>
        <a:lstStyle/>
        <a:p>
          <a:endParaRPr lang="pt-BR"/>
        </a:p>
      </dgm:t>
    </dgm:pt>
    <dgm:pt modelId="{0124D361-D1DD-4387-A6C3-ECF871CE1FCE}" type="pres">
      <dgm:prSet presAssocID="{C456EE24-56B6-4DFF-ADDE-CF4C1C31AAAB}" presName="spacerR" presStyleCnt="0"/>
      <dgm:spPr/>
    </dgm:pt>
    <dgm:pt modelId="{B1E15A99-B5B9-4DDF-93F0-07EA82FBDB21}" type="pres">
      <dgm:prSet presAssocID="{DF570392-D76F-4850-8E51-DA1EBF277127}" presName="node" presStyleLbl="node1" presStyleIdx="10" presStyleCnt="11" custLinFactNeighborX="139" custLinFactNeighborY="5997">
        <dgm:presLayoutVars>
          <dgm:bulletEnabled val="1"/>
        </dgm:presLayoutVars>
      </dgm:prSet>
      <dgm:spPr/>
      <dgm:t>
        <a:bodyPr/>
        <a:lstStyle/>
        <a:p>
          <a:endParaRPr lang="pt-BR"/>
        </a:p>
      </dgm:t>
    </dgm:pt>
  </dgm:ptLst>
  <dgm:cxnLst>
    <dgm:cxn modelId="{A001E713-D690-4857-B720-AA83E8B957AA}" type="presOf" srcId="{BEB87BFF-5996-43B1-B9F2-023C0E7F6E9A}" destId="{58C4ABEB-5706-496B-BDBD-4572C667931B}" srcOrd="0" destOrd="0" presId="urn:microsoft.com/office/officeart/2005/8/layout/equation1"/>
    <dgm:cxn modelId="{7D094E66-D4F1-414F-9CCB-79B0499B6EF0}" type="presOf" srcId="{EA9D1777-FF17-497A-86A7-0B1288D9F82A}" destId="{C22EBF69-76D8-41BE-8E00-E800AC917F14}" srcOrd="0" destOrd="0" presId="urn:microsoft.com/office/officeart/2005/8/layout/equation1"/>
    <dgm:cxn modelId="{E4CA4BB8-13E3-405F-8B0F-9F1A8301DE1D}" type="presOf" srcId="{45AA2990-3584-49B2-83B8-CE71F2F37694}" destId="{6820EF95-3E34-410B-84D4-27EE90089FA9}" srcOrd="0" destOrd="0" presId="urn:microsoft.com/office/officeart/2005/8/layout/equation1"/>
    <dgm:cxn modelId="{ADE42FC8-4AA6-45A0-8223-C644AD8C78EF}" type="presOf" srcId="{3B429AE4-69A8-462D-B852-964E27E924D9}" destId="{C04660C0-1651-45BE-A949-539C5013BF2A}" srcOrd="0" destOrd="0" presId="urn:microsoft.com/office/officeart/2005/8/layout/equation1"/>
    <dgm:cxn modelId="{9E956B74-DA72-48E7-ADCA-31C0B0CC9B73}" type="presOf" srcId="{6DFE2642-2135-4659-8236-79C5FE6F85C0}" destId="{AB39D619-ED2F-45B0-B017-D85F4EDD3734}" srcOrd="0" destOrd="0" presId="urn:microsoft.com/office/officeart/2005/8/layout/equation1"/>
    <dgm:cxn modelId="{BE0C986F-73CB-4D45-927C-5B60B5EDF780}" type="presOf" srcId="{C456EE24-56B6-4DFF-ADDE-CF4C1C31AAAB}" destId="{337D8CD0-F7A4-4E2E-85DE-556D260EF1CE}" srcOrd="0" destOrd="0" presId="urn:microsoft.com/office/officeart/2005/8/layout/equation1"/>
    <dgm:cxn modelId="{7C3B18D8-8413-49A3-A326-A885F27A64FC}" type="presOf" srcId="{F76FA0C2-0B76-4F42-ACB2-8DB7632BC4B2}" destId="{F8F5ECA0-4053-4B55-A5B6-A992032FAB2A}" srcOrd="0" destOrd="0" presId="urn:microsoft.com/office/officeart/2005/8/layout/equation1"/>
    <dgm:cxn modelId="{EAD86EA9-3A22-4DF7-AAAA-FD1A2CCFFDD1}" type="presOf" srcId="{E2E348C1-88A0-40A4-B259-10E61132D4D6}" destId="{7960BC59-F6E7-419E-ABD2-A8D68E72E850}" srcOrd="0" destOrd="0" presId="urn:microsoft.com/office/officeart/2005/8/layout/equation1"/>
    <dgm:cxn modelId="{D1766C5C-7A22-4F7E-9DBF-1E2FA3700CB5}" srcId="{1A0E3E61-4F27-4AA9-8824-2462F1E567F5}" destId="{880FEB4B-5EF2-47D2-8B41-E95EC5A1AEF4}" srcOrd="0" destOrd="0" parTransId="{2482D63A-B1A6-426C-A8A9-674D0663E84F}" sibTransId="{2C5DA3CD-ACCD-48CA-A86A-9DBB46EF3E27}"/>
    <dgm:cxn modelId="{3C882A22-4B2D-47A4-9B27-1BED4EA1B6F6}" srcId="{1A0E3E61-4F27-4AA9-8824-2462F1E567F5}" destId="{DF570392-D76F-4850-8E51-DA1EBF277127}" srcOrd="10" destOrd="0" parTransId="{16C4982E-C428-4154-A78D-5E3F899B2CC9}" sibTransId="{85B85A1B-4702-4652-8618-846E45C09AFA}"/>
    <dgm:cxn modelId="{3E0D3A9F-CD28-4B13-BB34-DBA578F1D8B5}" srcId="{1A0E3E61-4F27-4AA9-8824-2462F1E567F5}" destId="{90A9D615-BE36-4D0F-B20F-00A6B5E4375F}" srcOrd="1" destOrd="0" parTransId="{2981307D-A96E-4370-BD82-A0CE4DF235B0}" sibTransId="{E2E348C1-88A0-40A4-B259-10E61132D4D6}"/>
    <dgm:cxn modelId="{B131FCB1-2449-4F4F-9A25-F8D7B9F27A9D}" type="presOf" srcId="{90A9D615-BE36-4D0F-B20F-00A6B5E4375F}" destId="{3DCA3152-C5CF-4C9F-BFFC-7E59A3E2B212}" srcOrd="0" destOrd="0" presId="urn:microsoft.com/office/officeart/2005/8/layout/equation1"/>
    <dgm:cxn modelId="{DC67AF81-DF58-40A8-9EC4-3454D6979CF3}" srcId="{1A0E3E61-4F27-4AA9-8824-2462F1E567F5}" destId="{8C0C4DCB-C9A3-47CD-96C1-AE40E56D2D0C}" srcOrd="3" destOrd="0" parTransId="{6231D3F1-ADCC-4B3B-942A-5A4990B98A76}" sibTransId="{EA9D1777-FF17-497A-86A7-0B1288D9F82A}"/>
    <dgm:cxn modelId="{6B672BBF-4CDB-4233-ADE7-B74C7D2A2E37}" type="presOf" srcId="{9BA00933-F614-422B-A202-BBAE6E0CDA97}" destId="{57990AFE-C434-4D9B-8F3A-F320CF8C1959}" srcOrd="0" destOrd="0" presId="urn:microsoft.com/office/officeart/2005/8/layout/equation1"/>
    <dgm:cxn modelId="{71EC5621-2D9E-4C6C-8BC3-FD1BF2A6446C}" type="presOf" srcId="{4B06E8BD-B061-4B69-A098-73236AC0E3B6}" destId="{2AD61D5A-9857-48B0-921D-0DA055BE926F}" srcOrd="0" destOrd="0" presId="urn:microsoft.com/office/officeart/2005/8/layout/equation1"/>
    <dgm:cxn modelId="{3A963494-CA21-43E3-B835-56FC1DA0DAE8}" srcId="{1A0E3E61-4F27-4AA9-8824-2462F1E567F5}" destId="{BEB87BFF-5996-43B1-B9F2-023C0E7F6E9A}" srcOrd="7" destOrd="0" parTransId="{0F53D7B6-8018-432B-9374-8AC8EB2DB201}" sibTransId="{F76FA0C2-0B76-4F42-ACB2-8DB7632BC4B2}"/>
    <dgm:cxn modelId="{D4417D54-DE85-4103-ACBC-56D7B47CB045}" type="presOf" srcId="{0D55E6EC-DFF3-4598-81B2-B29F8CF02F34}" destId="{39337621-3215-4B76-96ED-776DEB1A104A}" srcOrd="0" destOrd="0" presId="urn:microsoft.com/office/officeart/2005/8/layout/equation1"/>
    <dgm:cxn modelId="{D2D22969-868B-4C66-B790-4D9E25765831}" type="presOf" srcId="{68258B15-4B39-401B-97C4-6AECFB4B45E6}" destId="{9A4BF7BB-1C4C-4281-827E-DC758C4165E2}" srcOrd="0" destOrd="0" presId="urn:microsoft.com/office/officeart/2005/8/layout/equation1"/>
    <dgm:cxn modelId="{7B046055-767F-4EBC-9BD4-9CB0F2AABB82}" type="presOf" srcId="{DF570392-D76F-4850-8E51-DA1EBF277127}" destId="{B1E15A99-B5B9-4DDF-93F0-07EA82FBDB21}" srcOrd="0" destOrd="0" presId="urn:microsoft.com/office/officeart/2005/8/layout/equation1"/>
    <dgm:cxn modelId="{34337EC9-1BEE-48E4-B268-C5150B18F63D}" type="presOf" srcId="{880FEB4B-5EF2-47D2-8B41-E95EC5A1AEF4}" destId="{57AA233E-AE66-4DB0-9A0C-CF98A1348507}" srcOrd="0" destOrd="0" presId="urn:microsoft.com/office/officeart/2005/8/layout/equation1"/>
    <dgm:cxn modelId="{34219F47-30EC-4250-A11F-B334DCFC3408}" type="presOf" srcId="{2C5DA3CD-ACCD-48CA-A86A-9DBB46EF3E27}" destId="{C102EAE7-8849-4640-B26F-B38DEF125A65}" srcOrd="0" destOrd="0" presId="urn:microsoft.com/office/officeart/2005/8/layout/equation1"/>
    <dgm:cxn modelId="{9DAF4B95-29CC-4AED-B2C7-4CB15CDF09F2}" srcId="{1A0E3E61-4F27-4AA9-8824-2462F1E567F5}" destId="{68258B15-4B39-401B-97C4-6AECFB4B45E6}" srcOrd="8" destOrd="0" parTransId="{22A0DCAB-7EE7-4C2C-918F-4B003695DADC}" sibTransId="{6DFE2642-2135-4659-8236-79C5FE6F85C0}"/>
    <dgm:cxn modelId="{055BD492-576E-41F2-8739-845CD1EB67CB}" type="presOf" srcId="{0D4B3EC1-28EA-4AF9-8E6E-702666CE247F}" destId="{23E64C71-A390-41C5-91B0-74DC0234D995}" srcOrd="0" destOrd="0" presId="urn:microsoft.com/office/officeart/2005/8/layout/equation1"/>
    <dgm:cxn modelId="{CB90AAE2-9E89-4F62-BD75-BF64FA97C0A0}" srcId="{1A0E3E61-4F27-4AA9-8824-2462F1E567F5}" destId="{4B06E8BD-B061-4B69-A098-73236AC0E3B6}" srcOrd="5" destOrd="0" parTransId="{4E4F03A1-43C8-49C7-AB07-63B9E80283C5}" sibTransId="{9BA00933-F614-422B-A202-BBAE6E0CDA97}"/>
    <dgm:cxn modelId="{5D94B9CC-F622-493B-A100-050A8274191A}" srcId="{1A0E3E61-4F27-4AA9-8824-2462F1E567F5}" destId="{3B429AE4-69A8-462D-B852-964E27E924D9}" srcOrd="2" destOrd="0" parTransId="{59E9673C-A971-412B-9860-09AE16D2E069}" sibTransId="{95B6C784-B1F3-48F3-913E-22E51EB9E0DE}"/>
    <dgm:cxn modelId="{44D3587E-66AD-4BD2-8CFA-DA7137E15988}" type="presOf" srcId="{290B51A8-6779-4AA7-997E-6BAFEFD011B2}" destId="{71B7AA99-A0E4-4451-857F-0C67C6F4411E}" srcOrd="0" destOrd="0" presId="urn:microsoft.com/office/officeart/2005/8/layout/equation1"/>
    <dgm:cxn modelId="{4FFEB84E-AED7-4C06-ACF0-77B15F78121E}" type="presOf" srcId="{F39A63F5-0869-492F-A0DD-1B5DF440334B}" destId="{57312FD2-981A-4FBC-BB55-2940205A7F36}" srcOrd="0" destOrd="0" presId="urn:microsoft.com/office/officeart/2005/8/layout/equation1"/>
    <dgm:cxn modelId="{6EFB55A0-35B9-472A-9FDD-7A7F53A004EF}" type="presOf" srcId="{95B6C784-B1F3-48F3-913E-22E51EB9E0DE}" destId="{00019442-6C9D-477B-A839-E826224CB0B7}" srcOrd="0" destOrd="0" presId="urn:microsoft.com/office/officeart/2005/8/layout/equation1"/>
    <dgm:cxn modelId="{ED633C0A-0E1F-423A-B278-C751AE24A288}" srcId="{1A0E3E61-4F27-4AA9-8824-2462F1E567F5}" destId="{45AA2990-3584-49B2-83B8-CE71F2F37694}" srcOrd="9" destOrd="0" parTransId="{3484E88C-16C9-42E7-9CED-A471C23A526D}" sibTransId="{C456EE24-56B6-4DFF-ADDE-CF4C1C31AAAB}"/>
    <dgm:cxn modelId="{B0415045-9543-4B00-B51F-6278AE6214A1}" type="presOf" srcId="{8C0C4DCB-C9A3-47CD-96C1-AE40E56D2D0C}" destId="{F80954B3-3465-4A91-8963-B2A4643BEA17}" srcOrd="0" destOrd="0" presId="urn:microsoft.com/office/officeart/2005/8/layout/equation1"/>
    <dgm:cxn modelId="{39919C4B-B9F4-4AD2-A398-94B75007CE88}" srcId="{1A0E3E61-4F27-4AA9-8824-2462F1E567F5}" destId="{F39A63F5-0869-492F-A0DD-1B5DF440334B}" srcOrd="4" destOrd="0" parTransId="{B9864B1F-EC59-4BA3-9663-B838C4FFB8B3}" sibTransId="{0D55E6EC-DFF3-4598-81B2-B29F8CF02F34}"/>
    <dgm:cxn modelId="{A5433114-1F42-4FBB-B33C-5FF60FCC42BD}" type="presOf" srcId="{1A0E3E61-4F27-4AA9-8824-2462F1E567F5}" destId="{CA68B72E-10C2-4CC9-8DBE-2DCF8D28B5D2}" srcOrd="0" destOrd="0" presId="urn:microsoft.com/office/officeart/2005/8/layout/equation1"/>
    <dgm:cxn modelId="{5E0D01ED-1E17-40A1-95B7-2FD46B49DF3A}" srcId="{1A0E3E61-4F27-4AA9-8824-2462F1E567F5}" destId="{290B51A8-6779-4AA7-997E-6BAFEFD011B2}" srcOrd="6" destOrd="0" parTransId="{F893BE05-0500-4B1D-88B8-3970713AD5E0}" sibTransId="{0D4B3EC1-28EA-4AF9-8E6E-702666CE247F}"/>
    <dgm:cxn modelId="{2F2D7FC5-35DB-4475-8D9E-862DD22A0C80}" type="presParOf" srcId="{CA68B72E-10C2-4CC9-8DBE-2DCF8D28B5D2}" destId="{57AA233E-AE66-4DB0-9A0C-CF98A1348507}" srcOrd="0" destOrd="0" presId="urn:microsoft.com/office/officeart/2005/8/layout/equation1"/>
    <dgm:cxn modelId="{42F2DA23-E96B-4B4B-BCE6-7495DF6532E9}" type="presParOf" srcId="{CA68B72E-10C2-4CC9-8DBE-2DCF8D28B5D2}" destId="{51040E65-D03C-4E92-9294-DCA81F2C62A3}" srcOrd="1" destOrd="0" presId="urn:microsoft.com/office/officeart/2005/8/layout/equation1"/>
    <dgm:cxn modelId="{5F0A95FA-8B49-41F4-8362-91B05CEB8FCC}" type="presParOf" srcId="{CA68B72E-10C2-4CC9-8DBE-2DCF8D28B5D2}" destId="{C102EAE7-8849-4640-B26F-B38DEF125A65}" srcOrd="2" destOrd="0" presId="urn:microsoft.com/office/officeart/2005/8/layout/equation1"/>
    <dgm:cxn modelId="{7F545797-FFE8-4764-8A5A-3CCCF6E36B16}" type="presParOf" srcId="{CA68B72E-10C2-4CC9-8DBE-2DCF8D28B5D2}" destId="{E84B13BA-D818-4BA0-B31C-7F4C25D29E2B}" srcOrd="3" destOrd="0" presId="urn:microsoft.com/office/officeart/2005/8/layout/equation1"/>
    <dgm:cxn modelId="{29411EC8-17DD-480D-952D-93D5A02735B0}" type="presParOf" srcId="{CA68B72E-10C2-4CC9-8DBE-2DCF8D28B5D2}" destId="{3DCA3152-C5CF-4C9F-BFFC-7E59A3E2B212}" srcOrd="4" destOrd="0" presId="urn:microsoft.com/office/officeart/2005/8/layout/equation1"/>
    <dgm:cxn modelId="{801780DD-0A94-44C7-B26D-15784366AEEF}" type="presParOf" srcId="{CA68B72E-10C2-4CC9-8DBE-2DCF8D28B5D2}" destId="{DC481E94-F0A3-452F-941A-2B0C382BF480}" srcOrd="5" destOrd="0" presId="urn:microsoft.com/office/officeart/2005/8/layout/equation1"/>
    <dgm:cxn modelId="{B77A466C-60E9-41B1-A879-0C97032A9157}" type="presParOf" srcId="{CA68B72E-10C2-4CC9-8DBE-2DCF8D28B5D2}" destId="{7960BC59-F6E7-419E-ABD2-A8D68E72E850}" srcOrd="6" destOrd="0" presId="urn:microsoft.com/office/officeart/2005/8/layout/equation1"/>
    <dgm:cxn modelId="{0891A828-FE35-430E-B8CA-FC93C48A9D85}" type="presParOf" srcId="{CA68B72E-10C2-4CC9-8DBE-2DCF8D28B5D2}" destId="{77FBDAB2-5ED9-434F-8E2E-0DF2E2B52A71}" srcOrd="7" destOrd="0" presId="urn:microsoft.com/office/officeart/2005/8/layout/equation1"/>
    <dgm:cxn modelId="{FD9E9A26-CDC4-45B0-9C43-2E7E0BBCA976}" type="presParOf" srcId="{CA68B72E-10C2-4CC9-8DBE-2DCF8D28B5D2}" destId="{C04660C0-1651-45BE-A949-539C5013BF2A}" srcOrd="8" destOrd="0" presId="urn:microsoft.com/office/officeart/2005/8/layout/equation1"/>
    <dgm:cxn modelId="{57654174-599B-4894-BF55-0EF74B2D26D8}" type="presParOf" srcId="{CA68B72E-10C2-4CC9-8DBE-2DCF8D28B5D2}" destId="{E69C7835-FDE6-41F9-98D5-3AB662FBAC73}" srcOrd="9" destOrd="0" presId="urn:microsoft.com/office/officeart/2005/8/layout/equation1"/>
    <dgm:cxn modelId="{CE626D26-B292-45A4-84CC-E5EE957732E8}" type="presParOf" srcId="{CA68B72E-10C2-4CC9-8DBE-2DCF8D28B5D2}" destId="{00019442-6C9D-477B-A839-E826224CB0B7}" srcOrd="10" destOrd="0" presId="urn:microsoft.com/office/officeart/2005/8/layout/equation1"/>
    <dgm:cxn modelId="{6FC42513-B373-4599-B717-EC827F0E1B71}" type="presParOf" srcId="{CA68B72E-10C2-4CC9-8DBE-2DCF8D28B5D2}" destId="{02E048E4-0A2D-4F59-B865-4DBEE2714DC4}" srcOrd="11" destOrd="0" presId="urn:microsoft.com/office/officeart/2005/8/layout/equation1"/>
    <dgm:cxn modelId="{5125E66B-74DE-40E9-8C87-3E415F6FF0EE}" type="presParOf" srcId="{CA68B72E-10C2-4CC9-8DBE-2DCF8D28B5D2}" destId="{F80954B3-3465-4A91-8963-B2A4643BEA17}" srcOrd="12" destOrd="0" presId="urn:microsoft.com/office/officeart/2005/8/layout/equation1"/>
    <dgm:cxn modelId="{1F37ED43-CCBC-4F45-BF62-6523275C967D}" type="presParOf" srcId="{CA68B72E-10C2-4CC9-8DBE-2DCF8D28B5D2}" destId="{C1E2F90A-76F1-4507-8D84-0AB94EED6B01}" srcOrd="13" destOrd="0" presId="urn:microsoft.com/office/officeart/2005/8/layout/equation1"/>
    <dgm:cxn modelId="{7F9662F7-5563-44E2-9CF9-EB61A6CD6B32}" type="presParOf" srcId="{CA68B72E-10C2-4CC9-8DBE-2DCF8D28B5D2}" destId="{C22EBF69-76D8-41BE-8E00-E800AC917F14}" srcOrd="14" destOrd="0" presId="urn:microsoft.com/office/officeart/2005/8/layout/equation1"/>
    <dgm:cxn modelId="{41E2E0D9-95B2-4E4F-A6E1-2251FBE0680F}" type="presParOf" srcId="{CA68B72E-10C2-4CC9-8DBE-2DCF8D28B5D2}" destId="{05657738-2DB7-4162-8802-B1CCBC3DFD8F}" srcOrd="15" destOrd="0" presId="urn:microsoft.com/office/officeart/2005/8/layout/equation1"/>
    <dgm:cxn modelId="{E5FFDA2F-EBA3-4238-B9A1-52EBF657162E}" type="presParOf" srcId="{CA68B72E-10C2-4CC9-8DBE-2DCF8D28B5D2}" destId="{57312FD2-981A-4FBC-BB55-2940205A7F36}" srcOrd="16" destOrd="0" presId="urn:microsoft.com/office/officeart/2005/8/layout/equation1"/>
    <dgm:cxn modelId="{AB3F60B0-A149-4525-B9F8-6C7BF8D35750}" type="presParOf" srcId="{CA68B72E-10C2-4CC9-8DBE-2DCF8D28B5D2}" destId="{14BEABBE-3841-4F3A-97DF-7984EAA187C9}" srcOrd="17" destOrd="0" presId="urn:microsoft.com/office/officeart/2005/8/layout/equation1"/>
    <dgm:cxn modelId="{CBE469FD-E42F-4991-BAE6-AF82EE3B69DD}" type="presParOf" srcId="{CA68B72E-10C2-4CC9-8DBE-2DCF8D28B5D2}" destId="{39337621-3215-4B76-96ED-776DEB1A104A}" srcOrd="18" destOrd="0" presId="urn:microsoft.com/office/officeart/2005/8/layout/equation1"/>
    <dgm:cxn modelId="{F27A0FBD-4FFD-42C2-B45F-E35BAF977DE4}" type="presParOf" srcId="{CA68B72E-10C2-4CC9-8DBE-2DCF8D28B5D2}" destId="{3C02C7E2-2895-43F7-9BC6-509613F2ACCC}" srcOrd="19" destOrd="0" presId="urn:microsoft.com/office/officeart/2005/8/layout/equation1"/>
    <dgm:cxn modelId="{2E122FC2-5AAF-4D62-B7AF-54E7B69994E6}" type="presParOf" srcId="{CA68B72E-10C2-4CC9-8DBE-2DCF8D28B5D2}" destId="{2AD61D5A-9857-48B0-921D-0DA055BE926F}" srcOrd="20" destOrd="0" presId="urn:microsoft.com/office/officeart/2005/8/layout/equation1"/>
    <dgm:cxn modelId="{BCF3D9AE-B787-41A7-B63D-388A5734EC59}" type="presParOf" srcId="{CA68B72E-10C2-4CC9-8DBE-2DCF8D28B5D2}" destId="{312DC397-02CF-49CB-A2BF-3422F9D6A03F}" srcOrd="21" destOrd="0" presId="urn:microsoft.com/office/officeart/2005/8/layout/equation1"/>
    <dgm:cxn modelId="{7431A7C2-CF4E-49E3-BC0D-5A231F22E840}" type="presParOf" srcId="{CA68B72E-10C2-4CC9-8DBE-2DCF8D28B5D2}" destId="{57990AFE-C434-4D9B-8F3A-F320CF8C1959}" srcOrd="22" destOrd="0" presId="urn:microsoft.com/office/officeart/2005/8/layout/equation1"/>
    <dgm:cxn modelId="{70732129-EEF5-4B96-9359-5A64011BD6F6}" type="presParOf" srcId="{CA68B72E-10C2-4CC9-8DBE-2DCF8D28B5D2}" destId="{0C489137-84CD-471A-8C8E-35B58385CC8A}" srcOrd="23" destOrd="0" presId="urn:microsoft.com/office/officeart/2005/8/layout/equation1"/>
    <dgm:cxn modelId="{B5043706-DC0D-4CD7-8443-3B34024C38A8}" type="presParOf" srcId="{CA68B72E-10C2-4CC9-8DBE-2DCF8D28B5D2}" destId="{71B7AA99-A0E4-4451-857F-0C67C6F4411E}" srcOrd="24" destOrd="0" presId="urn:microsoft.com/office/officeart/2005/8/layout/equation1"/>
    <dgm:cxn modelId="{72CE8D86-3900-4FD3-988A-8B1343E1A777}" type="presParOf" srcId="{CA68B72E-10C2-4CC9-8DBE-2DCF8D28B5D2}" destId="{D0CF3D8C-72EB-4864-8E13-E5BB8E4B01B9}" srcOrd="25" destOrd="0" presId="urn:microsoft.com/office/officeart/2005/8/layout/equation1"/>
    <dgm:cxn modelId="{6F2E879B-4E61-4B4A-B3AB-A9236C5E511F}" type="presParOf" srcId="{CA68B72E-10C2-4CC9-8DBE-2DCF8D28B5D2}" destId="{23E64C71-A390-41C5-91B0-74DC0234D995}" srcOrd="26" destOrd="0" presId="urn:microsoft.com/office/officeart/2005/8/layout/equation1"/>
    <dgm:cxn modelId="{A7E388EA-70AB-4DFE-A7B8-0CE052B3835D}" type="presParOf" srcId="{CA68B72E-10C2-4CC9-8DBE-2DCF8D28B5D2}" destId="{19493306-ED1F-4677-AA48-C20594EBD8A1}" srcOrd="27" destOrd="0" presId="urn:microsoft.com/office/officeart/2005/8/layout/equation1"/>
    <dgm:cxn modelId="{278AE9FE-83E2-4FB3-8532-68B3A26E8104}" type="presParOf" srcId="{CA68B72E-10C2-4CC9-8DBE-2DCF8D28B5D2}" destId="{58C4ABEB-5706-496B-BDBD-4572C667931B}" srcOrd="28" destOrd="0" presId="urn:microsoft.com/office/officeart/2005/8/layout/equation1"/>
    <dgm:cxn modelId="{E1DE841B-B9B6-48CB-87DF-00336CB265C2}" type="presParOf" srcId="{CA68B72E-10C2-4CC9-8DBE-2DCF8D28B5D2}" destId="{E9D5D656-B159-4A80-9BE2-F13BA212FDFF}" srcOrd="29" destOrd="0" presId="urn:microsoft.com/office/officeart/2005/8/layout/equation1"/>
    <dgm:cxn modelId="{73AC6CB8-0022-4095-9E06-4611D994C361}" type="presParOf" srcId="{CA68B72E-10C2-4CC9-8DBE-2DCF8D28B5D2}" destId="{F8F5ECA0-4053-4B55-A5B6-A992032FAB2A}" srcOrd="30" destOrd="0" presId="urn:microsoft.com/office/officeart/2005/8/layout/equation1"/>
    <dgm:cxn modelId="{B040BBAB-4912-475E-92E0-ED9373A4051F}" type="presParOf" srcId="{CA68B72E-10C2-4CC9-8DBE-2DCF8D28B5D2}" destId="{52069C2B-A5A7-4584-AA81-DD4FAA31EC14}" srcOrd="31" destOrd="0" presId="urn:microsoft.com/office/officeart/2005/8/layout/equation1"/>
    <dgm:cxn modelId="{30F2A9DF-AED2-4650-9FF3-D1E9BFF2106A}" type="presParOf" srcId="{CA68B72E-10C2-4CC9-8DBE-2DCF8D28B5D2}" destId="{9A4BF7BB-1C4C-4281-827E-DC758C4165E2}" srcOrd="32" destOrd="0" presId="urn:microsoft.com/office/officeart/2005/8/layout/equation1"/>
    <dgm:cxn modelId="{DDBC8E63-2E69-4436-A92C-17C83108A786}" type="presParOf" srcId="{CA68B72E-10C2-4CC9-8DBE-2DCF8D28B5D2}" destId="{D9FA7C99-5C05-4F00-9A74-4985C2ADD526}" srcOrd="33" destOrd="0" presId="urn:microsoft.com/office/officeart/2005/8/layout/equation1"/>
    <dgm:cxn modelId="{6B044456-40AA-4250-9AE6-8C8A38114D26}" type="presParOf" srcId="{CA68B72E-10C2-4CC9-8DBE-2DCF8D28B5D2}" destId="{AB39D619-ED2F-45B0-B017-D85F4EDD3734}" srcOrd="34" destOrd="0" presId="urn:microsoft.com/office/officeart/2005/8/layout/equation1"/>
    <dgm:cxn modelId="{187C1241-4B94-49DC-A414-7C47C0C39BDD}" type="presParOf" srcId="{CA68B72E-10C2-4CC9-8DBE-2DCF8D28B5D2}" destId="{822E57CA-E66B-4509-8F19-FD5BD5430F37}" srcOrd="35" destOrd="0" presId="urn:microsoft.com/office/officeart/2005/8/layout/equation1"/>
    <dgm:cxn modelId="{732ECCC9-0CA8-4B74-8836-265EB2636607}" type="presParOf" srcId="{CA68B72E-10C2-4CC9-8DBE-2DCF8D28B5D2}" destId="{6820EF95-3E34-410B-84D4-27EE90089FA9}" srcOrd="36" destOrd="0" presId="urn:microsoft.com/office/officeart/2005/8/layout/equation1"/>
    <dgm:cxn modelId="{F83C19DD-70C2-4D0D-B54E-F73D8F8DF174}" type="presParOf" srcId="{CA68B72E-10C2-4CC9-8DBE-2DCF8D28B5D2}" destId="{764D5C81-206E-4B3D-B10E-2B368554D035}" srcOrd="37" destOrd="0" presId="urn:microsoft.com/office/officeart/2005/8/layout/equation1"/>
    <dgm:cxn modelId="{092D94CC-0E58-42EF-A164-DCA6DCBA85B3}" type="presParOf" srcId="{CA68B72E-10C2-4CC9-8DBE-2DCF8D28B5D2}" destId="{337D8CD0-F7A4-4E2E-85DE-556D260EF1CE}" srcOrd="38" destOrd="0" presId="urn:microsoft.com/office/officeart/2005/8/layout/equation1"/>
    <dgm:cxn modelId="{79353FCF-B6A8-470C-90A2-0A8C3BC855FB}" type="presParOf" srcId="{CA68B72E-10C2-4CC9-8DBE-2DCF8D28B5D2}" destId="{0124D361-D1DD-4387-A6C3-ECF871CE1FCE}" srcOrd="39" destOrd="0" presId="urn:microsoft.com/office/officeart/2005/8/layout/equation1"/>
    <dgm:cxn modelId="{CAF367DA-3DF9-4639-8E73-7623ECBEA6F2}" type="presParOf" srcId="{CA68B72E-10C2-4CC9-8DBE-2DCF8D28B5D2}" destId="{B1E15A99-B5B9-4DDF-93F0-07EA82FBDB21}" srcOrd="4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EB8B4-752E-48EC-9110-7B573558CD9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BR"/>
        </a:p>
      </dgm:t>
    </dgm:pt>
    <dgm:pt modelId="{6CA786B1-ED94-49CB-825B-5115C6EEB1B0}">
      <dgm:prSet phldrT="[Texto]" custT="1"/>
      <dgm:spPr/>
      <dgm:t>
        <a:bodyPr/>
        <a:lstStyle/>
        <a:p>
          <a:r>
            <a:rPr lang="pt-BR" sz="2400" dirty="0"/>
            <a:t>Idade mínima	</a:t>
          </a:r>
        </a:p>
      </dgm:t>
    </dgm:pt>
    <dgm:pt modelId="{9B9F7BDA-78D9-4249-A68D-EC90C4F20CF0}" type="parTrans" cxnId="{9340B8F8-274A-45D0-9993-9DCFF8DDBED6}">
      <dgm:prSet/>
      <dgm:spPr/>
      <dgm:t>
        <a:bodyPr/>
        <a:lstStyle/>
        <a:p>
          <a:endParaRPr lang="pt-BR" sz="2000"/>
        </a:p>
      </dgm:t>
    </dgm:pt>
    <dgm:pt modelId="{348B5723-ABBE-4A46-8E03-32CE0C4C6224}" type="sibTrans" cxnId="{9340B8F8-274A-45D0-9993-9DCFF8DDBED6}">
      <dgm:prSet/>
      <dgm:spPr/>
      <dgm:t>
        <a:bodyPr/>
        <a:lstStyle/>
        <a:p>
          <a:endParaRPr lang="pt-BR" sz="2000"/>
        </a:p>
      </dgm:t>
    </dgm:pt>
    <dgm:pt modelId="{25945B57-9AB1-4B42-A245-8506ECF65528}">
      <dgm:prSet phldrT="[Texto]" custT="1"/>
      <dgm:spPr/>
      <dgm:t>
        <a:bodyPr/>
        <a:lstStyle/>
        <a:p>
          <a:r>
            <a:rPr lang="pt-BR" sz="2400" b="1" dirty="0">
              <a:solidFill>
                <a:schemeClr val="tx1"/>
              </a:solidFill>
              <a:latin typeface="Candara" panose="020E0502030303020204" pitchFamily="34" charset="0"/>
            </a:rPr>
            <a:t>Mulher 60</a:t>
          </a:r>
        </a:p>
      </dgm:t>
    </dgm:pt>
    <dgm:pt modelId="{072C3948-621E-469D-B3B1-26E9D0FE2FAE}" type="parTrans" cxnId="{F37D083D-DDD1-4EBE-B6C6-5ED8979C1B22}">
      <dgm:prSet/>
      <dgm:spPr/>
      <dgm:t>
        <a:bodyPr/>
        <a:lstStyle/>
        <a:p>
          <a:endParaRPr lang="pt-BR" sz="2000"/>
        </a:p>
      </dgm:t>
    </dgm:pt>
    <dgm:pt modelId="{545EAA22-D9A9-4572-865B-88EED6192967}" type="sibTrans" cxnId="{F37D083D-DDD1-4EBE-B6C6-5ED8979C1B22}">
      <dgm:prSet/>
      <dgm:spPr/>
      <dgm:t>
        <a:bodyPr/>
        <a:lstStyle/>
        <a:p>
          <a:endParaRPr lang="pt-BR" sz="2000"/>
        </a:p>
      </dgm:t>
    </dgm:pt>
    <dgm:pt modelId="{FDB03E54-7D2F-44B5-AD88-BAC56D530E9E}">
      <dgm:prSet phldrT="[Texto]" custT="1"/>
      <dgm:spPr/>
      <dgm:t>
        <a:bodyPr/>
        <a:lstStyle/>
        <a:p>
          <a:r>
            <a:rPr lang="pt-BR" sz="2400" b="1" dirty="0">
              <a:solidFill>
                <a:schemeClr val="tx1"/>
              </a:solidFill>
              <a:latin typeface="Candara" panose="020E0502030303020204" pitchFamily="34" charset="0"/>
            </a:rPr>
            <a:t>Homem 65</a:t>
          </a:r>
        </a:p>
      </dgm:t>
    </dgm:pt>
    <dgm:pt modelId="{45C71904-B25D-4BD9-812F-1FD3BC0BDCC7}" type="parTrans" cxnId="{7593F0A5-1260-4AE7-8444-AF286B1F7C57}">
      <dgm:prSet/>
      <dgm:spPr/>
      <dgm:t>
        <a:bodyPr/>
        <a:lstStyle/>
        <a:p>
          <a:endParaRPr lang="pt-BR" sz="2000"/>
        </a:p>
      </dgm:t>
    </dgm:pt>
    <dgm:pt modelId="{26003307-D86F-4605-A965-F8A210A6715D}" type="sibTrans" cxnId="{7593F0A5-1260-4AE7-8444-AF286B1F7C57}">
      <dgm:prSet/>
      <dgm:spPr/>
      <dgm:t>
        <a:bodyPr/>
        <a:lstStyle/>
        <a:p>
          <a:endParaRPr lang="pt-BR" sz="2000"/>
        </a:p>
      </dgm:t>
    </dgm:pt>
    <dgm:pt modelId="{FDF63DDC-9138-46C3-94AE-2D64A2162A3B}">
      <dgm:prSet phldrT="[Texto]" custT="1"/>
      <dgm:spPr/>
      <dgm:t>
        <a:bodyPr/>
        <a:lstStyle/>
        <a:p>
          <a:r>
            <a:rPr lang="pt-BR" sz="2400" dirty="0"/>
            <a:t>Tempo de contribuição progressivo</a:t>
          </a:r>
        </a:p>
      </dgm:t>
    </dgm:pt>
    <dgm:pt modelId="{98E813F4-7F15-4B16-A28E-4D812A96DD08}" type="parTrans" cxnId="{86C6B4F9-BED1-4745-8BF6-E69D869A0EC1}">
      <dgm:prSet/>
      <dgm:spPr/>
      <dgm:t>
        <a:bodyPr/>
        <a:lstStyle/>
        <a:p>
          <a:endParaRPr lang="pt-BR" sz="2000"/>
        </a:p>
      </dgm:t>
    </dgm:pt>
    <dgm:pt modelId="{B32B4178-00C6-48A3-A6B5-EBF6EC04CCB4}" type="sibTrans" cxnId="{86C6B4F9-BED1-4745-8BF6-E69D869A0EC1}">
      <dgm:prSet/>
      <dgm:spPr/>
      <dgm:t>
        <a:bodyPr/>
        <a:lstStyle/>
        <a:p>
          <a:endParaRPr lang="pt-BR" sz="2000"/>
        </a:p>
      </dgm:t>
    </dgm:pt>
    <dgm:pt modelId="{D9000A2E-5F80-4A11-83FB-7A8BEBC0D534}">
      <dgm:prSet custT="1"/>
      <dgm:spPr/>
      <dgm:t>
        <a:bodyPr/>
        <a:lstStyle/>
        <a:p>
          <a:r>
            <a:rPr lang="pt-BR" sz="2400" b="1" dirty="0">
              <a:latin typeface="Candara" panose="020E0502030303020204" pitchFamily="34" charset="0"/>
            </a:rPr>
            <a:t>Aumento de 6 meses a cada ano a partir de 2020</a:t>
          </a:r>
        </a:p>
      </dgm:t>
    </dgm:pt>
    <dgm:pt modelId="{48CA3F20-E1C2-4448-9F56-88E2D1B7E9A6}" type="parTrans" cxnId="{4490EBCE-2E1C-452E-9A2E-BEEBDFAECE7E}">
      <dgm:prSet/>
      <dgm:spPr/>
      <dgm:t>
        <a:bodyPr/>
        <a:lstStyle/>
        <a:p>
          <a:endParaRPr lang="pt-BR" sz="2000"/>
        </a:p>
      </dgm:t>
    </dgm:pt>
    <dgm:pt modelId="{0AAF5CB1-08AC-4177-9486-D1087CEA12F7}" type="sibTrans" cxnId="{4490EBCE-2E1C-452E-9A2E-BEEBDFAECE7E}">
      <dgm:prSet/>
      <dgm:spPr/>
      <dgm:t>
        <a:bodyPr/>
        <a:lstStyle/>
        <a:p>
          <a:endParaRPr lang="pt-BR" sz="2000"/>
        </a:p>
      </dgm:t>
    </dgm:pt>
    <dgm:pt modelId="{5E760806-446C-4431-BDB2-A500F9E274E6}">
      <dgm:prSet custT="1"/>
      <dgm:spPr/>
      <dgm:t>
        <a:bodyPr/>
        <a:lstStyle/>
        <a:p>
          <a:r>
            <a:rPr lang="pt-BR" sz="2800" dirty="0" smtClean="0"/>
            <a:t>Valor</a:t>
          </a:r>
          <a:endParaRPr lang="pt-BR" sz="2800" dirty="0"/>
        </a:p>
      </dgm:t>
    </dgm:pt>
    <dgm:pt modelId="{444B2D39-7A25-4EE7-A156-29352BC6772B}" type="parTrans" cxnId="{644F2142-4523-473C-B6C5-9B43FDDFA9C5}">
      <dgm:prSet/>
      <dgm:spPr/>
      <dgm:t>
        <a:bodyPr/>
        <a:lstStyle/>
        <a:p>
          <a:endParaRPr lang="pt-BR" sz="2000"/>
        </a:p>
      </dgm:t>
    </dgm:pt>
    <dgm:pt modelId="{2943DD6F-3F06-45BC-A00A-4A4E6B99055C}" type="sibTrans" cxnId="{644F2142-4523-473C-B6C5-9B43FDDFA9C5}">
      <dgm:prSet/>
      <dgm:spPr/>
      <dgm:t>
        <a:bodyPr/>
        <a:lstStyle/>
        <a:p>
          <a:endParaRPr lang="pt-BR" sz="2000"/>
        </a:p>
      </dgm:t>
    </dgm:pt>
    <dgm:pt modelId="{09C461E0-5439-4D41-B1C4-5E28DE910A7F}">
      <dgm:prSet custT="1"/>
      <dgm:spPr/>
      <dgm:t>
        <a:bodyPr/>
        <a:lstStyle/>
        <a:p>
          <a:endParaRPr lang="pt-BR" sz="6600" dirty="0"/>
        </a:p>
      </dgm:t>
    </dgm:pt>
    <dgm:pt modelId="{6EEEA001-ACB7-4173-BA8D-8C038A16FC7B}" type="parTrans" cxnId="{DF24839D-3E30-4600-BCD7-0BA8FF5B1D35}">
      <dgm:prSet/>
      <dgm:spPr/>
      <dgm:t>
        <a:bodyPr/>
        <a:lstStyle/>
        <a:p>
          <a:endParaRPr lang="pt-BR" sz="2000"/>
        </a:p>
      </dgm:t>
    </dgm:pt>
    <dgm:pt modelId="{CAF98BA1-63A0-4F38-B8BE-899740BD9FB0}" type="sibTrans" cxnId="{DF24839D-3E30-4600-BCD7-0BA8FF5B1D35}">
      <dgm:prSet/>
      <dgm:spPr/>
      <dgm:t>
        <a:bodyPr/>
        <a:lstStyle/>
        <a:p>
          <a:endParaRPr lang="pt-BR" sz="2000"/>
        </a:p>
      </dgm:t>
    </dgm:pt>
    <dgm:pt modelId="{F0AEA8EC-DB0E-402C-8E58-31AF8B4979BD}" type="pres">
      <dgm:prSet presAssocID="{0C9EB8B4-752E-48EC-9110-7B573558CD90}" presName="Name0" presStyleCnt="0">
        <dgm:presLayoutVars>
          <dgm:dir/>
          <dgm:animLvl val="lvl"/>
          <dgm:resizeHandles/>
        </dgm:presLayoutVars>
      </dgm:prSet>
      <dgm:spPr/>
      <dgm:t>
        <a:bodyPr/>
        <a:lstStyle/>
        <a:p>
          <a:endParaRPr lang="pt-BR"/>
        </a:p>
      </dgm:t>
    </dgm:pt>
    <dgm:pt modelId="{81F63B66-57F8-4B95-BA66-9560D034EB6A}" type="pres">
      <dgm:prSet presAssocID="{6CA786B1-ED94-49CB-825B-5115C6EEB1B0}" presName="linNode" presStyleCnt="0"/>
      <dgm:spPr/>
    </dgm:pt>
    <dgm:pt modelId="{60193DED-8F2E-454C-B905-A08CA7A65BBF}" type="pres">
      <dgm:prSet presAssocID="{6CA786B1-ED94-49CB-825B-5115C6EEB1B0}" presName="parentShp" presStyleLbl="node1" presStyleIdx="0" presStyleCnt="3">
        <dgm:presLayoutVars>
          <dgm:bulletEnabled val="1"/>
        </dgm:presLayoutVars>
      </dgm:prSet>
      <dgm:spPr/>
      <dgm:t>
        <a:bodyPr/>
        <a:lstStyle/>
        <a:p>
          <a:endParaRPr lang="pt-BR"/>
        </a:p>
      </dgm:t>
    </dgm:pt>
    <dgm:pt modelId="{A7925B0B-31A8-4704-9907-4FF58287EEAE}" type="pres">
      <dgm:prSet presAssocID="{6CA786B1-ED94-49CB-825B-5115C6EEB1B0}" presName="childShp" presStyleLbl="bgAccFollowNode1" presStyleIdx="0" presStyleCnt="3" custScaleY="85537" custLinFactNeighborX="4508">
        <dgm:presLayoutVars>
          <dgm:bulletEnabled val="1"/>
        </dgm:presLayoutVars>
      </dgm:prSet>
      <dgm:spPr/>
      <dgm:t>
        <a:bodyPr/>
        <a:lstStyle/>
        <a:p>
          <a:endParaRPr lang="pt-BR"/>
        </a:p>
      </dgm:t>
    </dgm:pt>
    <dgm:pt modelId="{E3795ABB-E68C-4FF0-A7F5-8EC6F73F4E13}" type="pres">
      <dgm:prSet presAssocID="{348B5723-ABBE-4A46-8E03-32CE0C4C6224}" presName="spacing" presStyleCnt="0"/>
      <dgm:spPr/>
    </dgm:pt>
    <dgm:pt modelId="{11AA1740-8314-447B-8E40-C6BD6AB9F0FB}" type="pres">
      <dgm:prSet presAssocID="{FDF63DDC-9138-46C3-94AE-2D64A2162A3B}" presName="linNode" presStyleCnt="0"/>
      <dgm:spPr/>
    </dgm:pt>
    <dgm:pt modelId="{36CFC9E3-109D-4125-BAB4-35CF54284B75}" type="pres">
      <dgm:prSet presAssocID="{FDF63DDC-9138-46C3-94AE-2D64A2162A3B}" presName="parentShp" presStyleLbl="node1" presStyleIdx="1" presStyleCnt="3">
        <dgm:presLayoutVars>
          <dgm:bulletEnabled val="1"/>
        </dgm:presLayoutVars>
      </dgm:prSet>
      <dgm:spPr/>
      <dgm:t>
        <a:bodyPr/>
        <a:lstStyle/>
        <a:p>
          <a:endParaRPr lang="pt-BR"/>
        </a:p>
      </dgm:t>
    </dgm:pt>
    <dgm:pt modelId="{03190EB2-877D-4DF6-B0F0-7558E3016B84}" type="pres">
      <dgm:prSet presAssocID="{FDF63DDC-9138-46C3-94AE-2D64A2162A3B}" presName="childShp" presStyleLbl="bgAccFollowNode1" presStyleIdx="1" presStyleCnt="3">
        <dgm:presLayoutVars>
          <dgm:bulletEnabled val="1"/>
        </dgm:presLayoutVars>
      </dgm:prSet>
      <dgm:spPr/>
      <dgm:t>
        <a:bodyPr/>
        <a:lstStyle/>
        <a:p>
          <a:endParaRPr lang="pt-BR"/>
        </a:p>
      </dgm:t>
    </dgm:pt>
    <dgm:pt modelId="{F4890218-CA50-4444-AD83-AE0E3A445D26}" type="pres">
      <dgm:prSet presAssocID="{B32B4178-00C6-48A3-A6B5-EBF6EC04CCB4}" presName="spacing" presStyleCnt="0"/>
      <dgm:spPr/>
    </dgm:pt>
    <dgm:pt modelId="{BC9F6802-24E0-4BD4-9227-1821D077881F}" type="pres">
      <dgm:prSet presAssocID="{5E760806-446C-4431-BDB2-A500F9E274E6}" presName="linNode" presStyleCnt="0"/>
      <dgm:spPr/>
    </dgm:pt>
    <dgm:pt modelId="{C8B6B268-66A9-4EB7-A78D-40C4FCC94441}" type="pres">
      <dgm:prSet presAssocID="{5E760806-446C-4431-BDB2-A500F9E274E6}" presName="parentShp" presStyleLbl="node1" presStyleIdx="2" presStyleCnt="3">
        <dgm:presLayoutVars>
          <dgm:bulletEnabled val="1"/>
        </dgm:presLayoutVars>
      </dgm:prSet>
      <dgm:spPr/>
      <dgm:t>
        <a:bodyPr/>
        <a:lstStyle/>
        <a:p>
          <a:endParaRPr lang="pt-BR"/>
        </a:p>
      </dgm:t>
    </dgm:pt>
    <dgm:pt modelId="{B39D727A-5986-48EE-94B4-09BF75AE349E}" type="pres">
      <dgm:prSet presAssocID="{5E760806-446C-4431-BDB2-A500F9E274E6}" presName="childShp" presStyleLbl="bgAccFollowNode1" presStyleIdx="2" presStyleCnt="3">
        <dgm:presLayoutVars>
          <dgm:bulletEnabled val="1"/>
        </dgm:presLayoutVars>
      </dgm:prSet>
      <dgm:spPr/>
      <dgm:t>
        <a:bodyPr/>
        <a:lstStyle/>
        <a:p>
          <a:endParaRPr lang="pt-BR"/>
        </a:p>
      </dgm:t>
    </dgm:pt>
  </dgm:ptLst>
  <dgm:cxnLst>
    <dgm:cxn modelId="{600696EB-E23F-44D4-A00F-BDA19145FF25}" type="presOf" srcId="{FDB03E54-7D2F-44B5-AD88-BAC56D530E9E}" destId="{A7925B0B-31A8-4704-9907-4FF58287EEAE}" srcOrd="0" destOrd="1" presId="urn:microsoft.com/office/officeart/2005/8/layout/vList6"/>
    <dgm:cxn modelId="{68AE9B9E-8CF2-4C4A-836F-3625F0C42BDF}" type="presOf" srcId="{25945B57-9AB1-4B42-A245-8506ECF65528}" destId="{A7925B0B-31A8-4704-9907-4FF58287EEAE}" srcOrd="0" destOrd="0" presId="urn:microsoft.com/office/officeart/2005/8/layout/vList6"/>
    <dgm:cxn modelId="{0C6D347C-4EDC-4510-93A6-D6D9A1FD58F7}" type="presOf" srcId="{6CA786B1-ED94-49CB-825B-5115C6EEB1B0}" destId="{60193DED-8F2E-454C-B905-A08CA7A65BBF}" srcOrd="0" destOrd="0" presId="urn:microsoft.com/office/officeart/2005/8/layout/vList6"/>
    <dgm:cxn modelId="{BB75D330-CE75-4368-9F3F-773892D09298}" type="presOf" srcId="{D9000A2E-5F80-4A11-83FB-7A8BEBC0D534}" destId="{03190EB2-877D-4DF6-B0F0-7558E3016B84}" srcOrd="0" destOrd="0" presId="urn:microsoft.com/office/officeart/2005/8/layout/vList6"/>
    <dgm:cxn modelId="{88D1F6CA-C4C9-4CE1-AE5E-220151EA86CA}" type="presOf" srcId="{09C461E0-5439-4D41-B1C4-5E28DE910A7F}" destId="{B39D727A-5986-48EE-94B4-09BF75AE349E}" srcOrd="0" destOrd="0" presId="urn:microsoft.com/office/officeart/2005/8/layout/vList6"/>
    <dgm:cxn modelId="{98C938C5-69BA-4185-8614-53665B6F053E}" type="presOf" srcId="{FDF63DDC-9138-46C3-94AE-2D64A2162A3B}" destId="{36CFC9E3-109D-4125-BAB4-35CF54284B75}" srcOrd="0" destOrd="0" presId="urn:microsoft.com/office/officeart/2005/8/layout/vList6"/>
    <dgm:cxn modelId="{DF24839D-3E30-4600-BCD7-0BA8FF5B1D35}" srcId="{5E760806-446C-4431-BDB2-A500F9E274E6}" destId="{09C461E0-5439-4D41-B1C4-5E28DE910A7F}" srcOrd="0" destOrd="0" parTransId="{6EEEA001-ACB7-4173-BA8D-8C038A16FC7B}" sibTransId="{CAF98BA1-63A0-4F38-B8BE-899740BD9FB0}"/>
    <dgm:cxn modelId="{F37D083D-DDD1-4EBE-B6C6-5ED8979C1B22}" srcId="{6CA786B1-ED94-49CB-825B-5115C6EEB1B0}" destId="{25945B57-9AB1-4B42-A245-8506ECF65528}" srcOrd="0" destOrd="0" parTransId="{072C3948-621E-469D-B3B1-26E9D0FE2FAE}" sibTransId="{545EAA22-D9A9-4572-865B-88EED6192967}"/>
    <dgm:cxn modelId="{7593F0A5-1260-4AE7-8444-AF286B1F7C57}" srcId="{6CA786B1-ED94-49CB-825B-5115C6EEB1B0}" destId="{FDB03E54-7D2F-44B5-AD88-BAC56D530E9E}" srcOrd="1" destOrd="0" parTransId="{45C71904-B25D-4BD9-812F-1FD3BC0BDCC7}" sibTransId="{26003307-D86F-4605-A965-F8A210A6715D}"/>
    <dgm:cxn modelId="{4490EBCE-2E1C-452E-9A2E-BEEBDFAECE7E}" srcId="{FDF63DDC-9138-46C3-94AE-2D64A2162A3B}" destId="{D9000A2E-5F80-4A11-83FB-7A8BEBC0D534}" srcOrd="0" destOrd="0" parTransId="{48CA3F20-E1C2-4448-9F56-88E2D1B7E9A6}" sibTransId="{0AAF5CB1-08AC-4177-9486-D1087CEA12F7}"/>
    <dgm:cxn modelId="{407C030A-347E-4BA3-937B-02A1A038CE09}" type="presOf" srcId="{5E760806-446C-4431-BDB2-A500F9E274E6}" destId="{C8B6B268-66A9-4EB7-A78D-40C4FCC94441}" srcOrd="0" destOrd="0" presId="urn:microsoft.com/office/officeart/2005/8/layout/vList6"/>
    <dgm:cxn modelId="{644F2142-4523-473C-B6C5-9B43FDDFA9C5}" srcId="{0C9EB8B4-752E-48EC-9110-7B573558CD90}" destId="{5E760806-446C-4431-BDB2-A500F9E274E6}" srcOrd="2" destOrd="0" parTransId="{444B2D39-7A25-4EE7-A156-29352BC6772B}" sibTransId="{2943DD6F-3F06-45BC-A00A-4A4E6B99055C}"/>
    <dgm:cxn modelId="{9340B8F8-274A-45D0-9993-9DCFF8DDBED6}" srcId="{0C9EB8B4-752E-48EC-9110-7B573558CD90}" destId="{6CA786B1-ED94-49CB-825B-5115C6EEB1B0}" srcOrd="0" destOrd="0" parTransId="{9B9F7BDA-78D9-4249-A68D-EC90C4F20CF0}" sibTransId="{348B5723-ABBE-4A46-8E03-32CE0C4C6224}"/>
    <dgm:cxn modelId="{86C6B4F9-BED1-4745-8BF6-E69D869A0EC1}" srcId="{0C9EB8B4-752E-48EC-9110-7B573558CD90}" destId="{FDF63DDC-9138-46C3-94AE-2D64A2162A3B}" srcOrd="1" destOrd="0" parTransId="{98E813F4-7F15-4B16-A28E-4D812A96DD08}" sibTransId="{B32B4178-00C6-48A3-A6B5-EBF6EC04CCB4}"/>
    <dgm:cxn modelId="{95AD7A61-BA52-44D2-A82F-6328891E4200}" type="presOf" srcId="{0C9EB8B4-752E-48EC-9110-7B573558CD90}" destId="{F0AEA8EC-DB0E-402C-8E58-31AF8B4979BD}" srcOrd="0" destOrd="0" presId="urn:microsoft.com/office/officeart/2005/8/layout/vList6"/>
    <dgm:cxn modelId="{9C2F7A0B-4A89-4296-97D3-62C58912D4F8}" type="presParOf" srcId="{F0AEA8EC-DB0E-402C-8E58-31AF8B4979BD}" destId="{81F63B66-57F8-4B95-BA66-9560D034EB6A}" srcOrd="0" destOrd="0" presId="urn:microsoft.com/office/officeart/2005/8/layout/vList6"/>
    <dgm:cxn modelId="{8C670D58-F3D6-4E46-B69A-95058773AC87}" type="presParOf" srcId="{81F63B66-57F8-4B95-BA66-9560D034EB6A}" destId="{60193DED-8F2E-454C-B905-A08CA7A65BBF}" srcOrd="0" destOrd="0" presId="urn:microsoft.com/office/officeart/2005/8/layout/vList6"/>
    <dgm:cxn modelId="{CBF8CAC2-167C-4032-8804-B4247A6385AE}" type="presParOf" srcId="{81F63B66-57F8-4B95-BA66-9560D034EB6A}" destId="{A7925B0B-31A8-4704-9907-4FF58287EEAE}" srcOrd="1" destOrd="0" presId="urn:microsoft.com/office/officeart/2005/8/layout/vList6"/>
    <dgm:cxn modelId="{33F15825-57E5-4F3F-8DAB-46DB57F980E1}" type="presParOf" srcId="{F0AEA8EC-DB0E-402C-8E58-31AF8B4979BD}" destId="{E3795ABB-E68C-4FF0-A7F5-8EC6F73F4E13}" srcOrd="1" destOrd="0" presId="urn:microsoft.com/office/officeart/2005/8/layout/vList6"/>
    <dgm:cxn modelId="{2F222FBC-0241-4883-9B7D-E42389C1A907}" type="presParOf" srcId="{F0AEA8EC-DB0E-402C-8E58-31AF8B4979BD}" destId="{11AA1740-8314-447B-8E40-C6BD6AB9F0FB}" srcOrd="2" destOrd="0" presId="urn:microsoft.com/office/officeart/2005/8/layout/vList6"/>
    <dgm:cxn modelId="{9F76FC9E-5084-436E-8752-19AF5B1568C2}" type="presParOf" srcId="{11AA1740-8314-447B-8E40-C6BD6AB9F0FB}" destId="{36CFC9E3-109D-4125-BAB4-35CF54284B75}" srcOrd="0" destOrd="0" presId="urn:microsoft.com/office/officeart/2005/8/layout/vList6"/>
    <dgm:cxn modelId="{DDAC78D3-4593-49D7-9594-42949CD541B8}" type="presParOf" srcId="{11AA1740-8314-447B-8E40-C6BD6AB9F0FB}" destId="{03190EB2-877D-4DF6-B0F0-7558E3016B84}" srcOrd="1" destOrd="0" presId="urn:microsoft.com/office/officeart/2005/8/layout/vList6"/>
    <dgm:cxn modelId="{872CD3C9-6C37-447C-820B-8080E0C559E6}" type="presParOf" srcId="{F0AEA8EC-DB0E-402C-8E58-31AF8B4979BD}" destId="{F4890218-CA50-4444-AD83-AE0E3A445D26}" srcOrd="3" destOrd="0" presId="urn:microsoft.com/office/officeart/2005/8/layout/vList6"/>
    <dgm:cxn modelId="{0CF5D90A-E927-4181-8826-0FD0634E1C65}" type="presParOf" srcId="{F0AEA8EC-DB0E-402C-8E58-31AF8B4979BD}" destId="{BC9F6802-24E0-4BD4-9227-1821D077881F}" srcOrd="4" destOrd="0" presId="urn:microsoft.com/office/officeart/2005/8/layout/vList6"/>
    <dgm:cxn modelId="{7843237C-058C-4F3A-A197-A84DC28184EB}" type="presParOf" srcId="{BC9F6802-24E0-4BD4-9227-1821D077881F}" destId="{C8B6B268-66A9-4EB7-A78D-40C4FCC94441}" srcOrd="0" destOrd="0" presId="urn:microsoft.com/office/officeart/2005/8/layout/vList6"/>
    <dgm:cxn modelId="{4E6E18AC-1B4A-4F9C-A315-E60C0689B711}" type="presParOf" srcId="{BC9F6802-24E0-4BD4-9227-1821D077881F}" destId="{B39D727A-5986-48EE-94B4-09BF75AE34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9EB8B4-752E-48EC-9110-7B573558CD9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BR"/>
        </a:p>
      </dgm:t>
    </dgm:pt>
    <dgm:pt modelId="{6CA786B1-ED94-49CB-825B-5115C6EEB1B0}">
      <dgm:prSet phldrT="[Texto]"/>
      <dgm:spPr/>
      <dgm:t>
        <a:bodyPr/>
        <a:lstStyle/>
        <a:p>
          <a:r>
            <a:rPr lang="pt-BR" dirty="0" smtClean="0"/>
            <a:t>Idade mínima	</a:t>
          </a:r>
          <a:endParaRPr lang="pt-BR" dirty="0"/>
        </a:p>
      </dgm:t>
    </dgm:pt>
    <dgm:pt modelId="{9B9F7BDA-78D9-4249-A68D-EC90C4F20CF0}" type="parTrans" cxnId="{9340B8F8-274A-45D0-9993-9DCFF8DDBED6}">
      <dgm:prSet/>
      <dgm:spPr/>
      <dgm:t>
        <a:bodyPr/>
        <a:lstStyle/>
        <a:p>
          <a:endParaRPr lang="pt-BR"/>
        </a:p>
      </dgm:t>
    </dgm:pt>
    <dgm:pt modelId="{348B5723-ABBE-4A46-8E03-32CE0C4C6224}" type="sibTrans" cxnId="{9340B8F8-274A-45D0-9993-9DCFF8DDBED6}">
      <dgm:prSet/>
      <dgm:spPr/>
      <dgm:t>
        <a:bodyPr/>
        <a:lstStyle/>
        <a:p>
          <a:endParaRPr lang="pt-BR"/>
        </a:p>
      </dgm:t>
    </dgm:pt>
    <dgm:pt modelId="{25945B57-9AB1-4B42-A245-8506ECF65528}">
      <dgm:prSet phldrT="[Texto]" custT="1"/>
      <dgm:spPr/>
      <dgm:t>
        <a:bodyPr/>
        <a:lstStyle/>
        <a:p>
          <a:r>
            <a:rPr lang="pt-BR" sz="2400" b="1" dirty="0" smtClean="0">
              <a:latin typeface="Candara" panose="020E0502030303020204" pitchFamily="34" charset="0"/>
            </a:rPr>
            <a:t>Mulher 53</a:t>
          </a:r>
          <a:endParaRPr lang="pt-BR" sz="2400" b="1" dirty="0">
            <a:latin typeface="Candara" panose="020E0502030303020204" pitchFamily="34" charset="0"/>
          </a:endParaRPr>
        </a:p>
      </dgm:t>
    </dgm:pt>
    <dgm:pt modelId="{072C3948-621E-469D-B3B1-26E9D0FE2FAE}" type="parTrans" cxnId="{F37D083D-DDD1-4EBE-B6C6-5ED8979C1B22}">
      <dgm:prSet/>
      <dgm:spPr/>
      <dgm:t>
        <a:bodyPr/>
        <a:lstStyle/>
        <a:p>
          <a:endParaRPr lang="pt-BR"/>
        </a:p>
      </dgm:t>
    </dgm:pt>
    <dgm:pt modelId="{545EAA22-D9A9-4572-865B-88EED6192967}" type="sibTrans" cxnId="{F37D083D-DDD1-4EBE-B6C6-5ED8979C1B22}">
      <dgm:prSet/>
      <dgm:spPr/>
      <dgm:t>
        <a:bodyPr/>
        <a:lstStyle/>
        <a:p>
          <a:endParaRPr lang="pt-BR"/>
        </a:p>
      </dgm:t>
    </dgm:pt>
    <dgm:pt modelId="{14015128-30CC-4CDC-A7E7-F7ECC2E8F3CE}">
      <dgm:prSet phldrT="[Texto]"/>
      <dgm:spPr/>
      <dgm:t>
        <a:bodyPr/>
        <a:lstStyle/>
        <a:p>
          <a:r>
            <a:rPr lang="pt-BR" dirty="0" smtClean="0"/>
            <a:t>Pedágio</a:t>
          </a:r>
          <a:endParaRPr lang="pt-BR" dirty="0"/>
        </a:p>
      </dgm:t>
    </dgm:pt>
    <dgm:pt modelId="{A749971C-A99D-48FD-8DC1-EAD8BA922138}" type="parTrans" cxnId="{447DF9E2-AA6E-4BB1-BE98-81F00E0718A6}">
      <dgm:prSet/>
      <dgm:spPr/>
      <dgm:t>
        <a:bodyPr/>
        <a:lstStyle/>
        <a:p>
          <a:endParaRPr lang="pt-BR"/>
        </a:p>
      </dgm:t>
    </dgm:pt>
    <dgm:pt modelId="{45E503B3-2F88-4BDD-BE1B-3CFA5C3648DF}" type="sibTrans" cxnId="{447DF9E2-AA6E-4BB1-BE98-81F00E0718A6}">
      <dgm:prSet/>
      <dgm:spPr/>
      <dgm:t>
        <a:bodyPr/>
        <a:lstStyle/>
        <a:p>
          <a:endParaRPr lang="pt-BR"/>
        </a:p>
      </dgm:t>
    </dgm:pt>
    <dgm:pt modelId="{8B15D6A8-D91B-4B53-841A-40587AEE71B6}">
      <dgm:prSet phldrT="[Texto]"/>
      <dgm:spPr/>
      <dgm:t>
        <a:bodyPr/>
        <a:lstStyle/>
        <a:p>
          <a:r>
            <a:rPr lang="pt-BR" dirty="0" smtClean="0"/>
            <a:t>Contribuição</a:t>
          </a:r>
          <a:endParaRPr lang="pt-BR" dirty="0"/>
        </a:p>
      </dgm:t>
    </dgm:pt>
    <dgm:pt modelId="{FD0B410B-1442-4A7A-8A9A-CD5692A50F8E}" type="parTrans" cxnId="{4716C8A1-D917-4117-9942-18B495C73C98}">
      <dgm:prSet/>
      <dgm:spPr/>
      <dgm:t>
        <a:bodyPr/>
        <a:lstStyle/>
        <a:p>
          <a:endParaRPr lang="pt-BR"/>
        </a:p>
      </dgm:t>
    </dgm:pt>
    <dgm:pt modelId="{E81A757D-1BFC-4297-819A-A2B0F5D9534D}" type="sibTrans" cxnId="{4716C8A1-D917-4117-9942-18B495C73C98}">
      <dgm:prSet/>
      <dgm:spPr/>
      <dgm:t>
        <a:bodyPr/>
        <a:lstStyle/>
        <a:p>
          <a:endParaRPr lang="pt-BR"/>
        </a:p>
      </dgm:t>
    </dgm:pt>
    <dgm:pt modelId="{FDB03E54-7D2F-44B5-AD88-BAC56D530E9E}">
      <dgm:prSet phldrT="[Texto]" custT="1"/>
      <dgm:spPr/>
      <dgm:t>
        <a:bodyPr/>
        <a:lstStyle/>
        <a:p>
          <a:r>
            <a:rPr lang="pt-BR" sz="2400" b="1" dirty="0" smtClean="0">
              <a:latin typeface="Candara" panose="020E0502030303020204" pitchFamily="34" charset="0"/>
            </a:rPr>
            <a:t>Homem 55</a:t>
          </a:r>
          <a:endParaRPr lang="pt-BR" sz="2400" b="1" dirty="0">
            <a:latin typeface="Candara" panose="020E0502030303020204" pitchFamily="34" charset="0"/>
          </a:endParaRPr>
        </a:p>
      </dgm:t>
    </dgm:pt>
    <dgm:pt modelId="{45C71904-B25D-4BD9-812F-1FD3BC0BDCC7}" type="parTrans" cxnId="{7593F0A5-1260-4AE7-8444-AF286B1F7C57}">
      <dgm:prSet/>
      <dgm:spPr/>
      <dgm:t>
        <a:bodyPr/>
        <a:lstStyle/>
        <a:p>
          <a:endParaRPr lang="pt-BR"/>
        </a:p>
      </dgm:t>
    </dgm:pt>
    <dgm:pt modelId="{26003307-D86F-4605-A965-F8A210A6715D}" type="sibTrans" cxnId="{7593F0A5-1260-4AE7-8444-AF286B1F7C57}">
      <dgm:prSet/>
      <dgm:spPr/>
      <dgm:t>
        <a:bodyPr/>
        <a:lstStyle/>
        <a:p>
          <a:endParaRPr lang="pt-BR"/>
        </a:p>
      </dgm:t>
    </dgm:pt>
    <dgm:pt modelId="{FDF63DDC-9138-46C3-94AE-2D64A2162A3B}">
      <dgm:prSet phldrT="[Texto]"/>
      <dgm:spPr/>
      <dgm:t>
        <a:bodyPr/>
        <a:lstStyle/>
        <a:p>
          <a:r>
            <a:rPr lang="pt-BR" b="1" dirty="0" smtClean="0">
              <a:latin typeface="Candara" panose="020E0502030303020204" pitchFamily="34" charset="0"/>
            </a:rPr>
            <a:t>30% adicionais para o restante de 30 anos ( M ) e 35 anos ( H )</a:t>
          </a:r>
          <a:endParaRPr lang="pt-BR" b="1" dirty="0">
            <a:latin typeface="Candara" panose="020E0502030303020204" pitchFamily="34" charset="0"/>
          </a:endParaRPr>
        </a:p>
      </dgm:t>
    </dgm:pt>
    <dgm:pt modelId="{98E813F4-7F15-4B16-A28E-4D812A96DD08}" type="parTrans" cxnId="{86C6B4F9-BED1-4745-8BF6-E69D869A0EC1}">
      <dgm:prSet/>
      <dgm:spPr/>
      <dgm:t>
        <a:bodyPr/>
        <a:lstStyle/>
        <a:p>
          <a:endParaRPr lang="pt-BR"/>
        </a:p>
      </dgm:t>
    </dgm:pt>
    <dgm:pt modelId="{B32B4178-00C6-48A3-A6B5-EBF6EC04CCB4}" type="sibTrans" cxnId="{86C6B4F9-BED1-4745-8BF6-E69D869A0EC1}">
      <dgm:prSet/>
      <dgm:spPr/>
      <dgm:t>
        <a:bodyPr/>
        <a:lstStyle/>
        <a:p>
          <a:endParaRPr lang="pt-BR"/>
        </a:p>
      </dgm:t>
    </dgm:pt>
    <dgm:pt modelId="{6B661C52-4EEF-0B49-90DD-CEFEF9FEFEBC}">
      <dgm:prSet/>
      <dgm:spPr/>
      <dgm:t>
        <a:bodyPr/>
        <a:lstStyle/>
        <a:p>
          <a:r>
            <a:rPr lang="pt-BR" dirty="0" smtClean="0"/>
            <a:t>Valor</a:t>
          </a:r>
          <a:endParaRPr lang="pt-BR" dirty="0"/>
        </a:p>
      </dgm:t>
    </dgm:pt>
    <dgm:pt modelId="{F19050AE-72B2-2443-9A7C-37A2A2A76C7C}" type="sibTrans" cxnId="{B858ED10-B9C1-8D4E-8E3B-CAE0D0A426E4}">
      <dgm:prSet/>
      <dgm:spPr/>
      <dgm:t>
        <a:bodyPr/>
        <a:lstStyle/>
        <a:p>
          <a:endParaRPr lang="pt-BR"/>
        </a:p>
      </dgm:t>
    </dgm:pt>
    <dgm:pt modelId="{A2768671-D897-C547-989E-F4F2E807E181}" type="parTrans" cxnId="{B858ED10-B9C1-8D4E-8E3B-CAE0D0A426E4}">
      <dgm:prSet/>
      <dgm:spPr/>
      <dgm:t>
        <a:bodyPr/>
        <a:lstStyle/>
        <a:p>
          <a:endParaRPr lang="pt-BR"/>
        </a:p>
      </dgm:t>
    </dgm:pt>
    <dgm:pt modelId="{D206C874-0DA1-4372-9662-E73AB712D940}">
      <dgm:prSet custT="1"/>
      <dgm:spPr/>
      <dgm:t>
        <a:bodyPr/>
        <a:lstStyle/>
        <a:p>
          <a:r>
            <a:rPr lang="pt-BR" sz="2400" b="1" dirty="0" smtClean="0">
              <a:latin typeface="Candara" panose="020E0502030303020204" pitchFamily="34" charset="0"/>
            </a:rPr>
            <a:t>35 anos - Homem</a:t>
          </a:r>
          <a:endParaRPr lang="pt-BR" sz="2400" b="1" dirty="0">
            <a:latin typeface="Candara" panose="020E0502030303020204" pitchFamily="34" charset="0"/>
          </a:endParaRPr>
        </a:p>
      </dgm:t>
    </dgm:pt>
    <dgm:pt modelId="{A0555FDE-3FB0-40A5-AD64-0597F5D5AA90}" type="sibTrans" cxnId="{8C9D7B5A-CD2B-43D0-BDE0-7DD3C53CD3A3}">
      <dgm:prSet/>
      <dgm:spPr/>
      <dgm:t>
        <a:bodyPr/>
        <a:lstStyle/>
        <a:p>
          <a:endParaRPr lang="pt-BR"/>
        </a:p>
      </dgm:t>
    </dgm:pt>
    <dgm:pt modelId="{5AFCB842-3305-4FE8-84F6-B32CF5ABEC7A}" type="parTrans" cxnId="{8C9D7B5A-CD2B-43D0-BDE0-7DD3C53CD3A3}">
      <dgm:prSet/>
      <dgm:spPr/>
      <dgm:t>
        <a:bodyPr/>
        <a:lstStyle/>
        <a:p>
          <a:endParaRPr lang="pt-BR"/>
        </a:p>
      </dgm:t>
    </dgm:pt>
    <dgm:pt modelId="{F24B9F5E-A5DC-40A4-A170-AD98A634FC6C}">
      <dgm:prSet custT="1"/>
      <dgm:spPr/>
      <dgm:t>
        <a:bodyPr/>
        <a:lstStyle/>
        <a:p>
          <a:r>
            <a:rPr lang="pt-BR" sz="2400" b="1" dirty="0" smtClean="0">
              <a:latin typeface="Candara" panose="020E0502030303020204" pitchFamily="34" charset="0"/>
            </a:rPr>
            <a:t>30 anos – Mulher</a:t>
          </a:r>
          <a:endParaRPr lang="pt-BR" sz="2400" b="1" dirty="0">
            <a:latin typeface="Candara" panose="020E0502030303020204" pitchFamily="34" charset="0"/>
          </a:endParaRPr>
        </a:p>
      </dgm:t>
    </dgm:pt>
    <dgm:pt modelId="{6ED1BDFD-2593-4C8F-8D0C-25F3320BFF37}" type="sibTrans" cxnId="{C7A906CB-2689-4EF4-8050-2768A432E6B7}">
      <dgm:prSet/>
      <dgm:spPr/>
      <dgm:t>
        <a:bodyPr/>
        <a:lstStyle/>
        <a:p>
          <a:endParaRPr lang="pt-BR"/>
        </a:p>
      </dgm:t>
    </dgm:pt>
    <dgm:pt modelId="{F2AD8141-C362-4C4F-B2CE-DB11F4F0EE50}" type="parTrans" cxnId="{C7A906CB-2689-4EF4-8050-2768A432E6B7}">
      <dgm:prSet/>
      <dgm:spPr/>
      <dgm:t>
        <a:bodyPr/>
        <a:lstStyle/>
        <a:p>
          <a:endParaRPr lang="pt-BR"/>
        </a:p>
      </dgm:t>
    </dgm:pt>
    <dgm:pt modelId="{F0AEA8EC-DB0E-402C-8E58-31AF8B4979BD}" type="pres">
      <dgm:prSet presAssocID="{0C9EB8B4-752E-48EC-9110-7B573558CD90}" presName="Name0" presStyleCnt="0">
        <dgm:presLayoutVars>
          <dgm:dir/>
          <dgm:animLvl val="lvl"/>
          <dgm:resizeHandles/>
        </dgm:presLayoutVars>
      </dgm:prSet>
      <dgm:spPr/>
      <dgm:t>
        <a:bodyPr/>
        <a:lstStyle/>
        <a:p>
          <a:endParaRPr lang="pt-BR"/>
        </a:p>
      </dgm:t>
    </dgm:pt>
    <dgm:pt modelId="{81F63B66-57F8-4B95-BA66-9560D034EB6A}" type="pres">
      <dgm:prSet presAssocID="{6CA786B1-ED94-49CB-825B-5115C6EEB1B0}" presName="linNode" presStyleCnt="0"/>
      <dgm:spPr/>
    </dgm:pt>
    <dgm:pt modelId="{60193DED-8F2E-454C-B905-A08CA7A65BBF}" type="pres">
      <dgm:prSet presAssocID="{6CA786B1-ED94-49CB-825B-5115C6EEB1B0}" presName="parentShp" presStyleLbl="node1" presStyleIdx="0" presStyleCnt="4">
        <dgm:presLayoutVars>
          <dgm:bulletEnabled val="1"/>
        </dgm:presLayoutVars>
      </dgm:prSet>
      <dgm:spPr/>
      <dgm:t>
        <a:bodyPr/>
        <a:lstStyle/>
        <a:p>
          <a:endParaRPr lang="pt-BR"/>
        </a:p>
      </dgm:t>
    </dgm:pt>
    <dgm:pt modelId="{A7925B0B-31A8-4704-9907-4FF58287EEAE}" type="pres">
      <dgm:prSet presAssocID="{6CA786B1-ED94-49CB-825B-5115C6EEB1B0}" presName="childShp" presStyleLbl="bgAccFollowNode1" presStyleIdx="0" presStyleCnt="4">
        <dgm:presLayoutVars>
          <dgm:bulletEnabled val="1"/>
        </dgm:presLayoutVars>
      </dgm:prSet>
      <dgm:spPr/>
      <dgm:t>
        <a:bodyPr/>
        <a:lstStyle/>
        <a:p>
          <a:endParaRPr lang="pt-BR"/>
        </a:p>
      </dgm:t>
    </dgm:pt>
    <dgm:pt modelId="{E3795ABB-E68C-4FF0-A7F5-8EC6F73F4E13}" type="pres">
      <dgm:prSet presAssocID="{348B5723-ABBE-4A46-8E03-32CE0C4C6224}" presName="spacing" presStyleCnt="0"/>
      <dgm:spPr/>
    </dgm:pt>
    <dgm:pt modelId="{03958F72-B436-4051-BB28-132BB9E7DD62}" type="pres">
      <dgm:prSet presAssocID="{14015128-30CC-4CDC-A7E7-F7ECC2E8F3CE}" presName="linNode" presStyleCnt="0"/>
      <dgm:spPr/>
    </dgm:pt>
    <dgm:pt modelId="{711BEE92-0F58-49DA-A486-42545C16745B}" type="pres">
      <dgm:prSet presAssocID="{14015128-30CC-4CDC-A7E7-F7ECC2E8F3CE}" presName="parentShp" presStyleLbl="node1" presStyleIdx="1" presStyleCnt="4" custLinFactY="8493" custLinFactNeighborX="-3216" custLinFactNeighborY="100000">
        <dgm:presLayoutVars>
          <dgm:bulletEnabled val="1"/>
        </dgm:presLayoutVars>
      </dgm:prSet>
      <dgm:spPr/>
      <dgm:t>
        <a:bodyPr/>
        <a:lstStyle/>
        <a:p>
          <a:endParaRPr lang="pt-BR"/>
        </a:p>
      </dgm:t>
    </dgm:pt>
    <dgm:pt modelId="{DCCF1F1C-5A03-418E-822A-070BD3257398}" type="pres">
      <dgm:prSet presAssocID="{14015128-30CC-4CDC-A7E7-F7ECC2E8F3CE}" presName="childShp" presStyleLbl="bgAccFollowNode1" presStyleIdx="1" presStyleCnt="4" custScaleY="69978" custLinFactY="7560" custLinFactNeighborY="100000">
        <dgm:presLayoutVars>
          <dgm:bulletEnabled val="1"/>
        </dgm:presLayoutVars>
      </dgm:prSet>
      <dgm:spPr/>
      <dgm:t>
        <a:bodyPr/>
        <a:lstStyle/>
        <a:p>
          <a:endParaRPr lang="pt-BR"/>
        </a:p>
      </dgm:t>
    </dgm:pt>
    <dgm:pt modelId="{E11899CF-AFAE-4CE5-813E-E0B6279568C5}" type="pres">
      <dgm:prSet presAssocID="{45E503B3-2F88-4BDD-BE1B-3CFA5C3648DF}" presName="spacing" presStyleCnt="0"/>
      <dgm:spPr/>
    </dgm:pt>
    <dgm:pt modelId="{6C00EC65-FAC6-48C3-B9E6-59B3DDA62520}" type="pres">
      <dgm:prSet presAssocID="{8B15D6A8-D91B-4B53-841A-40587AEE71B6}" presName="linNode" presStyleCnt="0"/>
      <dgm:spPr/>
    </dgm:pt>
    <dgm:pt modelId="{7C1DFFBE-87EE-4749-B7AC-CF971E64E3DC}" type="pres">
      <dgm:prSet presAssocID="{8B15D6A8-D91B-4B53-841A-40587AEE71B6}" presName="parentShp" presStyleLbl="node1" presStyleIdx="2" presStyleCnt="4" custLinFactY="-12833" custLinFactNeighborX="-3216" custLinFactNeighborY="-100000">
        <dgm:presLayoutVars>
          <dgm:bulletEnabled val="1"/>
        </dgm:presLayoutVars>
      </dgm:prSet>
      <dgm:spPr/>
      <dgm:t>
        <a:bodyPr/>
        <a:lstStyle/>
        <a:p>
          <a:endParaRPr lang="pt-BR"/>
        </a:p>
      </dgm:t>
    </dgm:pt>
    <dgm:pt modelId="{B69DD1FD-269D-4FE2-8616-CDA34C7ECC1D}" type="pres">
      <dgm:prSet presAssocID="{8B15D6A8-D91B-4B53-841A-40587AEE71B6}" presName="childShp" presStyleLbl="bgAccFollowNode1" presStyleIdx="2" presStyleCnt="4" custLinFactY="-12833" custLinFactNeighborX="1719" custLinFactNeighborY="-100000">
        <dgm:presLayoutVars>
          <dgm:bulletEnabled val="1"/>
        </dgm:presLayoutVars>
      </dgm:prSet>
      <dgm:spPr/>
      <dgm:t>
        <a:bodyPr/>
        <a:lstStyle/>
        <a:p>
          <a:endParaRPr lang="pt-BR"/>
        </a:p>
      </dgm:t>
    </dgm:pt>
    <dgm:pt modelId="{8A490DDB-E2D5-7D48-A613-3D80B0842777}" type="pres">
      <dgm:prSet presAssocID="{E81A757D-1BFC-4297-819A-A2B0F5D9534D}" presName="spacing" presStyleCnt="0"/>
      <dgm:spPr/>
    </dgm:pt>
    <dgm:pt modelId="{52981EFE-FFCD-0841-8EE5-4E3D8CC24BB4}" type="pres">
      <dgm:prSet presAssocID="{6B661C52-4EEF-0B49-90DD-CEFEF9FEFEBC}" presName="linNode" presStyleCnt="0"/>
      <dgm:spPr/>
    </dgm:pt>
    <dgm:pt modelId="{54351A05-A861-B94B-8FF4-1D62FDDC2549}" type="pres">
      <dgm:prSet presAssocID="{6B661C52-4EEF-0B49-90DD-CEFEF9FEFEBC}" presName="parentShp" presStyleLbl="node1" presStyleIdx="3" presStyleCnt="4">
        <dgm:presLayoutVars>
          <dgm:bulletEnabled val="1"/>
        </dgm:presLayoutVars>
      </dgm:prSet>
      <dgm:spPr/>
      <dgm:t>
        <a:bodyPr/>
        <a:lstStyle/>
        <a:p>
          <a:endParaRPr lang="pt-BR"/>
        </a:p>
      </dgm:t>
    </dgm:pt>
    <dgm:pt modelId="{A4701995-4429-7648-96C5-2139F3C4FDDC}" type="pres">
      <dgm:prSet presAssocID="{6B661C52-4EEF-0B49-90DD-CEFEF9FEFEBC}" presName="childShp" presStyleLbl="bgAccFollowNode1" presStyleIdx="3" presStyleCnt="4" custScaleX="100469" custScaleY="108198" custLinFactNeighborX="1521" custLinFactNeighborY="2553">
        <dgm:presLayoutVars>
          <dgm:bulletEnabled val="1"/>
        </dgm:presLayoutVars>
      </dgm:prSet>
      <dgm:spPr/>
      <dgm:t>
        <a:bodyPr/>
        <a:lstStyle/>
        <a:p>
          <a:endParaRPr lang="pt-BR"/>
        </a:p>
      </dgm:t>
    </dgm:pt>
  </dgm:ptLst>
  <dgm:cxnLst>
    <dgm:cxn modelId="{D3A397B2-E4F2-40EA-9A05-692629EE9CBD}" type="presOf" srcId="{14015128-30CC-4CDC-A7E7-F7ECC2E8F3CE}" destId="{711BEE92-0F58-49DA-A486-42545C16745B}" srcOrd="0" destOrd="0" presId="urn:microsoft.com/office/officeart/2005/8/layout/vList6"/>
    <dgm:cxn modelId="{A322D507-B27C-4705-B77F-41D173189A41}" type="presOf" srcId="{6B661C52-4EEF-0B49-90DD-CEFEF9FEFEBC}" destId="{54351A05-A861-B94B-8FF4-1D62FDDC2549}" srcOrd="0" destOrd="0" presId="urn:microsoft.com/office/officeart/2005/8/layout/vList6"/>
    <dgm:cxn modelId="{64EC3E1C-BEDD-4EDC-942A-A75228BD5AB3}" type="presOf" srcId="{25945B57-9AB1-4B42-A245-8506ECF65528}" destId="{A7925B0B-31A8-4704-9907-4FF58287EEAE}" srcOrd="0" destOrd="0" presId="urn:microsoft.com/office/officeart/2005/8/layout/vList6"/>
    <dgm:cxn modelId="{C7A906CB-2689-4EF4-8050-2768A432E6B7}" srcId="{8B15D6A8-D91B-4B53-841A-40587AEE71B6}" destId="{F24B9F5E-A5DC-40A4-A170-AD98A634FC6C}" srcOrd="0" destOrd="0" parTransId="{F2AD8141-C362-4C4F-B2CE-DB11F4F0EE50}" sibTransId="{6ED1BDFD-2593-4C8F-8D0C-25F3320BFF37}"/>
    <dgm:cxn modelId="{BD0AABE8-9DCF-46C2-BB83-669DEA86749C}" type="presOf" srcId="{0C9EB8B4-752E-48EC-9110-7B573558CD90}" destId="{F0AEA8EC-DB0E-402C-8E58-31AF8B4979BD}" srcOrd="0" destOrd="0" presId="urn:microsoft.com/office/officeart/2005/8/layout/vList6"/>
    <dgm:cxn modelId="{B24F2850-E496-49B3-86BA-2C91C99F5151}" type="presOf" srcId="{8B15D6A8-D91B-4B53-841A-40587AEE71B6}" destId="{7C1DFFBE-87EE-4749-B7AC-CF971E64E3DC}" srcOrd="0" destOrd="0" presId="urn:microsoft.com/office/officeart/2005/8/layout/vList6"/>
    <dgm:cxn modelId="{4716C8A1-D917-4117-9942-18B495C73C98}" srcId="{0C9EB8B4-752E-48EC-9110-7B573558CD90}" destId="{8B15D6A8-D91B-4B53-841A-40587AEE71B6}" srcOrd="2" destOrd="0" parTransId="{FD0B410B-1442-4A7A-8A9A-CD5692A50F8E}" sibTransId="{E81A757D-1BFC-4297-819A-A2B0F5D9534D}"/>
    <dgm:cxn modelId="{B858ED10-B9C1-8D4E-8E3B-CAE0D0A426E4}" srcId="{0C9EB8B4-752E-48EC-9110-7B573558CD90}" destId="{6B661C52-4EEF-0B49-90DD-CEFEF9FEFEBC}" srcOrd="3" destOrd="0" parTransId="{A2768671-D897-C547-989E-F4F2E807E181}" sibTransId="{F19050AE-72B2-2443-9A7C-37A2A2A76C7C}"/>
    <dgm:cxn modelId="{F37D083D-DDD1-4EBE-B6C6-5ED8979C1B22}" srcId="{6CA786B1-ED94-49CB-825B-5115C6EEB1B0}" destId="{25945B57-9AB1-4B42-A245-8506ECF65528}" srcOrd="0" destOrd="0" parTransId="{072C3948-621E-469D-B3B1-26E9D0FE2FAE}" sibTransId="{545EAA22-D9A9-4572-865B-88EED6192967}"/>
    <dgm:cxn modelId="{7E427A43-7746-43D5-BACC-E6862D8438D9}" type="presOf" srcId="{FDF63DDC-9138-46C3-94AE-2D64A2162A3B}" destId="{DCCF1F1C-5A03-418E-822A-070BD3257398}" srcOrd="0" destOrd="0" presId="urn:microsoft.com/office/officeart/2005/8/layout/vList6"/>
    <dgm:cxn modelId="{7593F0A5-1260-4AE7-8444-AF286B1F7C57}" srcId="{6CA786B1-ED94-49CB-825B-5115C6EEB1B0}" destId="{FDB03E54-7D2F-44B5-AD88-BAC56D530E9E}" srcOrd="1" destOrd="0" parTransId="{45C71904-B25D-4BD9-812F-1FD3BC0BDCC7}" sibTransId="{26003307-D86F-4605-A965-F8A210A6715D}"/>
    <dgm:cxn modelId="{447DF9E2-AA6E-4BB1-BE98-81F00E0718A6}" srcId="{0C9EB8B4-752E-48EC-9110-7B573558CD90}" destId="{14015128-30CC-4CDC-A7E7-F7ECC2E8F3CE}" srcOrd="1" destOrd="0" parTransId="{A749971C-A99D-48FD-8DC1-EAD8BA922138}" sibTransId="{45E503B3-2F88-4BDD-BE1B-3CFA5C3648DF}"/>
    <dgm:cxn modelId="{7D7C95E7-A9B1-455B-BA8D-A6D9069EC25E}" type="presOf" srcId="{D206C874-0DA1-4372-9662-E73AB712D940}" destId="{B69DD1FD-269D-4FE2-8616-CDA34C7ECC1D}" srcOrd="0" destOrd="1" presId="urn:microsoft.com/office/officeart/2005/8/layout/vList6"/>
    <dgm:cxn modelId="{7043E4A9-0937-47AA-88F9-886157429054}" type="presOf" srcId="{6CA786B1-ED94-49CB-825B-5115C6EEB1B0}" destId="{60193DED-8F2E-454C-B905-A08CA7A65BBF}" srcOrd="0" destOrd="0" presId="urn:microsoft.com/office/officeart/2005/8/layout/vList6"/>
    <dgm:cxn modelId="{9340B8F8-274A-45D0-9993-9DCFF8DDBED6}" srcId="{0C9EB8B4-752E-48EC-9110-7B573558CD90}" destId="{6CA786B1-ED94-49CB-825B-5115C6EEB1B0}" srcOrd="0" destOrd="0" parTransId="{9B9F7BDA-78D9-4249-A68D-EC90C4F20CF0}" sibTransId="{348B5723-ABBE-4A46-8E03-32CE0C4C6224}"/>
    <dgm:cxn modelId="{86C6B4F9-BED1-4745-8BF6-E69D869A0EC1}" srcId="{14015128-30CC-4CDC-A7E7-F7ECC2E8F3CE}" destId="{FDF63DDC-9138-46C3-94AE-2D64A2162A3B}" srcOrd="0" destOrd="0" parTransId="{98E813F4-7F15-4B16-A28E-4D812A96DD08}" sibTransId="{B32B4178-00C6-48A3-A6B5-EBF6EC04CCB4}"/>
    <dgm:cxn modelId="{8C9D7B5A-CD2B-43D0-BDE0-7DD3C53CD3A3}" srcId="{8B15D6A8-D91B-4B53-841A-40587AEE71B6}" destId="{D206C874-0DA1-4372-9662-E73AB712D940}" srcOrd="1" destOrd="0" parTransId="{5AFCB842-3305-4FE8-84F6-B32CF5ABEC7A}" sibTransId="{A0555FDE-3FB0-40A5-AD64-0597F5D5AA90}"/>
    <dgm:cxn modelId="{F2CE475B-40DA-4D7E-BDC3-4171577A9138}" type="presOf" srcId="{F24B9F5E-A5DC-40A4-A170-AD98A634FC6C}" destId="{B69DD1FD-269D-4FE2-8616-CDA34C7ECC1D}" srcOrd="0" destOrd="0" presId="urn:microsoft.com/office/officeart/2005/8/layout/vList6"/>
    <dgm:cxn modelId="{6C1FB9F9-7045-4DA8-BFFB-02DE3C08365F}" type="presOf" srcId="{FDB03E54-7D2F-44B5-AD88-BAC56D530E9E}" destId="{A7925B0B-31A8-4704-9907-4FF58287EEAE}" srcOrd="0" destOrd="1" presId="urn:microsoft.com/office/officeart/2005/8/layout/vList6"/>
    <dgm:cxn modelId="{4EB8DB7A-EB84-421F-8C18-4AC4BC3FD25B}" type="presParOf" srcId="{F0AEA8EC-DB0E-402C-8E58-31AF8B4979BD}" destId="{81F63B66-57F8-4B95-BA66-9560D034EB6A}" srcOrd="0" destOrd="0" presId="urn:microsoft.com/office/officeart/2005/8/layout/vList6"/>
    <dgm:cxn modelId="{53F33A7D-00F8-4D81-881A-4C0C93456D32}" type="presParOf" srcId="{81F63B66-57F8-4B95-BA66-9560D034EB6A}" destId="{60193DED-8F2E-454C-B905-A08CA7A65BBF}" srcOrd="0" destOrd="0" presId="urn:microsoft.com/office/officeart/2005/8/layout/vList6"/>
    <dgm:cxn modelId="{7F50721A-6A0B-48D6-B860-7C33BC502551}" type="presParOf" srcId="{81F63B66-57F8-4B95-BA66-9560D034EB6A}" destId="{A7925B0B-31A8-4704-9907-4FF58287EEAE}" srcOrd="1" destOrd="0" presId="urn:microsoft.com/office/officeart/2005/8/layout/vList6"/>
    <dgm:cxn modelId="{6090DCB0-0016-4C47-8447-8C0A7D0F5D8D}" type="presParOf" srcId="{F0AEA8EC-DB0E-402C-8E58-31AF8B4979BD}" destId="{E3795ABB-E68C-4FF0-A7F5-8EC6F73F4E13}" srcOrd="1" destOrd="0" presId="urn:microsoft.com/office/officeart/2005/8/layout/vList6"/>
    <dgm:cxn modelId="{55CAD6DB-2675-44C8-AA6A-82B21AF5BE63}" type="presParOf" srcId="{F0AEA8EC-DB0E-402C-8E58-31AF8B4979BD}" destId="{03958F72-B436-4051-BB28-132BB9E7DD62}" srcOrd="2" destOrd="0" presId="urn:microsoft.com/office/officeart/2005/8/layout/vList6"/>
    <dgm:cxn modelId="{7E30EC9D-EE74-444F-B09F-1E6219CF509B}" type="presParOf" srcId="{03958F72-B436-4051-BB28-132BB9E7DD62}" destId="{711BEE92-0F58-49DA-A486-42545C16745B}" srcOrd="0" destOrd="0" presId="urn:microsoft.com/office/officeart/2005/8/layout/vList6"/>
    <dgm:cxn modelId="{B997DEF5-3D7B-455B-948C-02ACA031B6A9}" type="presParOf" srcId="{03958F72-B436-4051-BB28-132BB9E7DD62}" destId="{DCCF1F1C-5A03-418E-822A-070BD3257398}" srcOrd="1" destOrd="0" presId="urn:microsoft.com/office/officeart/2005/8/layout/vList6"/>
    <dgm:cxn modelId="{0785F9D7-FF61-4910-B1E0-A55BC2305880}" type="presParOf" srcId="{F0AEA8EC-DB0E-402C-8E58-31AF8B4979BD}" destId="{E11899CF-AFAE-4CE5-813E-E0B6279568C5}" srcOrd="3" destOrd="0" presId="urn:microsoft.com/office/officeart/2005/8/layout/vList6"/>
    <dgm:cxn modelId="{EE5E769E-421E-49D2-B795-94463E67FADC}" type="presParOf" srcId="{F0AEA8EC-DB0E-402C-8E58-31AF8B4979BD}" destId="{6C00EC65-FAC6-48C3-B9E6-59B3DDA62520}" srcOrd="4" destOrd="0" presId="urn:microsoft.com/office/officeart/2005/8/layout/vList6"/>
    <dgm:cxn modelId="{91D913DF-6E4E-4EA5-B937-1AD24C925C35}" type="presParOf" srcId="{6C00EC65-FAC6-48C3-B9E6-59B3DDA62520}" destId="{7C1DFFBE-87EE-4749-B7AC-CF971E64E3DC}" srcOrd="0" destOrd="0" presId="urn:microsoft.com/office/officeart/2005/8/layout/vList6"/>
    <dgm:cxn modelId="{2E7E7BB8-A9D5-46B0-854E-2EFD6459EB26}" type="presParOf" srcId="{6C00EC65-FAC6-48C3-B9E6-59B3DDA62520}" destId="{B69DD1FD-269D-4FE2-8616-CDA34C7ECC1D}" srcOrd="1" destOrd="0" presId="urn:microsoft.com/office/officeart/2005/8/layout/vList6"/>
    <dgm:cxn modelId="{15916F04-E8D7-4872-AE29-1DE53E66F3AF}" type="presParOf" srcId="{F0AEA8EC-DB0E-402C-8E58-31AF8B4979BD}" destId="{8A490DDB-E2D5-7D48-A613-3D80B0842777}" srcOrd="5" destOrd="0" presId="urn:microsoft.com/office/officeart/2005/8/layout/vList6"/>
    <dgm:cxn modelId="{A165D2E7-9A89-4AEE-8CB4-2DB502CF10B9}" type="presParOf" srcId="{F0AEA8EC-DB0E-402C-8E58-31AF8B4979BD}" destId="{52981EFE-FFCD-0841-8EE5-4E3D8CC24BB4}" srcOrd="6" destOrd="0" presId="urn:microsoft.com/office/officeart/2005/8/layout/vList6"/>
    <dgm:cxn modelId="{3ACE4FB8-D449-4D58-BE52-AB4071C865C8}" type="presParOf" srcId="{52981EFE-FFCD-0841-8EE5-4E3D8CC24BB4}" destId="{54351A05-A861-B94B-8FF4-1D62FDDC2549}" srcOrd="0" destOrd="0" presId="urn:microsoft.com/office/officeart/2005/8/layout/vList6"/>
    <dgm:cxn modelId="{0EE7C05F-1A5B-4E4C-BC11-B3758CFF3740}" type="presParOf" srcId="{52981EFE-FFCD-0841-8EE5-4E3D8CC24BB4}" destId="{A4701995-4429-7648-96C5-2139F3C4FDDC}"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0E3E61-4F27-4AA9-8824-2462F1E567F5}" type="doc">
      <dgm:prSet loTypeId="urn:microsoft.com/office/officeart/2005/8/layout/equation1" loCatId="process" qsTypeId="urn:microsoft.com/office/officeart/2005/8/quickstyle/simple1" qsCatId="simple" csTypeId="urn:microsoft.com/office/officeart/2005/8/colors/accent1_2" csCatId="accent1" phldr="1"/>
      <dgm:spPr/>
    </dgm:pt>
    <dgm:pt modelId="{880FEB4B-5EF2-47D2-8B41-E95EC5A1AEF4}">
      <dgm:prSet phldrT="[Texto]" custT="1"/>
      <dgm:spPr/>
      <dgm:t>
        <a:bodyPr/>
        <a:lstStyle/>
        <a:p>
          <a:r>
            <a:rPr lang="pt-BR" sz="2400" dirty="0"/>
            <a:t>70%</a:t>
          </a:r>
        </a:p>
      </dgm:t>
    </dgm:pt>
    <dgm:pt modelId="{2482D63A-B1A6-426C-A8A9-674D0663E84F}" type="parTrans" cxnId="{D1766C5C-7A22-4F7E-9DBF-1E2FA3700CB5}">
      <dgm:prSet/>
      <dgm:spPr/>
      <dgm:t>
        <a:bodyPr/>
        <a:lstStyle/>
        <a:p>
          <a:endParaRPr lang="pt-BR"/>
        </a:p>
      </dgm:t>
    </dgm:pt>
    <dgm:pt modelId="{2C5DA3CD-ACCD-48CA-A86A-9DBB46EF3E27}" type="sibTrans" cxnId="{D1766C5C-7A22-4F7E-9DBF-1E2FA3700CB5}">
      <dgm:prSet/>
      <dgm:spPr/>
      <dgm:t>
        <a:bodyPr/>
        <a:lstStyle/>
        <a:p>
          <a:endParaRPr lang="pt-BR"/>
        </a:p>
      </dgm:t>
    </dgm:pt>
    <dgm:pt modelId="{90A9D615-BE36-4D0F-B20F-00A6B5E4375F}">
      <dgm:prSet phldrT="[Texto]"/>
      <dgm:spPr/>
      <dgm:t>
        <a:bodyPr/>
        <a:lstStyle/>
        <a:p>
          <a:r>
            <a:rPr lang="pt-BR" dirty="0"/>
            <a:t>1,5%</a:t>
          </a:r>
        </a:p>
      </dgm:t>
    </dgm:pt>
    <dgm:pt modelId="{2981307D-A96E-4370-BD82-A0CE4DF235B0}" type="parTrans" cxnId="{3E0D3A9F-CD28-4B13-BB34-DBA578F1D8B5}">
      <dgm:prSet/>
      <dgm:spPr/>
      <dgm:t>
        <a:bodyPr/>
        <a:lstStyle/>
        <a:p>
          <a:endParaRPr lang="pt-BR"/>
        </a:p>
      </dgm:t>
    </dgm:pt>
    <dgm:pt modelId="{E2E348C1-88A0-40A4-B259-10E61132D4D6}" type="sibTrans" cxnId="{3E0D3A9F-CD28-4B13-BB34-DBA578F1D8B5}">
      <dgm:prSet/>
      <dgm:spPr/>
      <dgm:t>
        <a:bodyPr/>
        <a:lstStyle/>
        <a:p>
          <a:endParaRPr lang="pt-BR"/>
        </a:p>
      </dgm:t>
    </dgm:pt>
    <dgm:pt modelId="{DF570392-D76F-4850-8E51-DA1EBF277127}">
      <dgm:prSet phldrT="[Texto]" custT="1"/>
      <dgm:spPr/>
      <dgm:t>
        <a:bodyPr/>
        <a:lstStyle/>
        <a:p>
          <a:r>
            <a:rPr lang="pt-BR" sz="2000" dirty="0"/>
            <a:t>100%</a:t>
          </a:r>
        </a:p>
      </dgm:t>
    </dgm:pt>
    <dgm:pt modelId="{16C4982E-C428-4154-A78D-5E3F899B2CC9}" type="parTrans" cxnId="{3C882A22-4B2D-47A4-9B27-1BED4EA1B6F6}">
      <dgm:prSet/>
      <dgm:spPr/>
      <dgm:t>
        <a:bodyPr/>
        <a:lstStyle/>
        <a:p>
          <a:endParaRPr lang="pt-BR"/>
        </a:p>
      </dgm:t>
    </dgm:pt>
    <dgm:pt modelId="{85B85A1B-4702-4652-8618-846E45C09AFA}" type="sibTrans" cxnId="{3C882A22-4B2D-47A4-9B27-1BED4EA1B6F6}">
      <dgm:prSet/>
      <dgm:spPr/>
      <dgm:t>
        <a:bodyPr/>
        <a:lstStyle/>
        <a:p>
          <a:endParaRPr lang="pt-BR"/>
        </a:p>
      </dgm:t>
    </dgm:pt>
    <dgm:pt modelId="{8C0C4DCB-C9A3-47CD-96C1-AE40E56D2D0C}">
      <dgm:prSet/>
      <dgm:spPr/>
      <dgm:t>
        <a:bodyPr/>
        <a:lstStyle/>
        <a:p>
          <a:r>
            <a:rPr lang="pt-BR" smtClean="0"/>
            <a:t>....%</a:t>
          </a:r>
          <a:endParaRPr lang="pt-BR" dirty="0"/>
        </a:p>
      </dgm:t>
    </dgm:pt>
    <dgm:pt modelId="{6231D3F1-ADCC-4B3B-942A-5A4990B98A76}" type="parTrans" cxnId="{DC67AF81-DF58-40A8-9EC4-3454D6979CF3}">
      <dgm:prSet/>
      <dgm:spPr/>
      <dgm:t>
        <a:bodyPr/>
        <a:lstStyle/>
        <a:p>
          <a:endParaRPr lang="pt-BR"/>
        </a:p>
      </dgm:t>
    </dgm:pt>
    <dgm:pt modelId="{EA9D1777-FF17-497A-86A7-0B1288D9F82A}" type="sibTrans" cxnId="{DC67AF81-DF58-40A8-9EC4-3454D6979CF3}">
      <dgm:prSet/>
      <dgm:spPr/>
      <dgm:t>
        <a:bodyPr/>
        <a:lstStyle/>
        <a:p>
          <a:endParaRPr lang="pt-BR"/>
        </a:p>
      </dgm:t>
    </dgm:pt>
    <dgm:pt modelId="{CA68B72E-10C2-4CC9-8DBE-2DCF8D28B5D2}" type="pres">
      <dgm:prSet presAssocID="{1A0E3E61-4F27-4AA9-8824-2462F1E567F5}" presName="linearFlow" presStyleCnt="0">
        <dgm:presLayoutVars>
          <dgm:dir/>
          <dgm:resizeHandles val="exact"/>
        </dgm:presLayoutVars>
      </dgm:prSet>
      <dgm:spPr/>
    </dgm:pt>
    <dgm:pt modelId="{57AA233E-AE66-4DB0-9A0C-CF98A1348507}" type="pres">
      <dgm:prSet presAssocID="{880FEB4B-5EF2-47D2-8B41-E95EC5A1AEF4}" presName="node" presStyleLbl="node1" presStyleIdx="0" presStyleCnt="4" custScaleX="166455" custScaleY="161724">
        <dgm:presLayoutVars>
          <dgm:bulletEnabled val="1"/>
        </dgm:presLayoutVars>
      </dgm:prSet>
      <dgm:spPr/>
      <dgm:t>
        <a:bodyPr/>
        <a:lstStyle/>
        <a:p>
          <a:endParaRPr lang="pt-BR"/>
        </a:p>
      </dgm:t>
    </dgm:pt>
    <dgm:pt modelId="{51040E65-D03C-4E92-9294-DCA81F2C62A3}" type="pres">
      <dgm:prSet presAssocID="{2C5DA3CD-ACCD-48CA-A86A-9DBB46EF3E27}" presName="spacerL" presStyleCnt="0"/>
      <dgm:spPr/>
    </dgm:pt>
    <dgm:pt modelId="{C102EAE7-8849-4640-B26F-B38DEF125A65}" type="pres">
      <dgm:prSet presAssocID="{2C5DA3CD-ACCD-48CA-A86A-9DBB46EF3E27}" presName="sibTrans" presStyleLbl="sibTrans2D1" presStyleIdx="0" presStyleCnt="3"/>
      <dgm:spPr/>
      <dgm:t>
        <a:bodyPr/>
        <a:lstStyle/>
        <a:p>
          <a:endParaRPr lang="pt-BR"/>
        </a:p>
      </dgm:t>
    </dgm:pt>
    <dgm:pt modelId="{E84B13BA-D818-4BA0-B31C-7F4C25D29E2B}" type="pres">
      <dgm:prSet presAssocID="{2C5DA3CD-ACCD-48CA-A86A-9DBB46EF3E27}" presName="spacerR" presStyleCnt="0"/>
      <dgm:spPr/>
    </dgm:pt>
    <dgm:pt modelId="{3DCA3152-C5CF-4C9F-BFFC-7E59A3E2B212}" type="pres">
      <dgm:prSet presAssocID="{90A9D615-BE36-4D0F-B20F-00A6B5E4375F}" presName="node" presStyleLbl="node1" presStyleIdx="1" presStyleCnt="4">
        <dgm:presLayoutVars>
          <dgm:bulletEnabled val="1"/>
        </dgm:presLayoutVars>
      </dgm:prSet>
      <dgm:spPr/>
      <dgm:t>
        <a:bodyPr/>
        <a:lstStyle/>
        <a:p>
          <a:endParaRPr lang="pt-BR"/>
        </a:p>
      </dgm:t>
    </dgm:pt>
    <dgm:pt modelId="{DC481E94-F0A3-452F-941A-2B0C382BF480}" type="pres">
      <dgm:prSet presAssocID="{E2E348C1-88A0-40A4-B259-10E61132D4D6}" presName="spacerL" presStyleCnt="0"/>
      <dgm:spPr/>
    </dgm:pt>
    <dgm:pt modelId="{7960BC59-F6E7-419E-ABD2-A8D68E72E850}" type="pres">
      <dgm:prSet presAssocID="{E2E348C1-88A0-40A4-B259-10E61132D4D6}" presName="sibTrans" presStyleLbl="sibTrans2D1" presStyleIdx="1" presStyleCnt="3"/>
      <dgm:spPr/>
      <dgm:t>
        <a:bodyPr/>
        <a:lstStyle/>
        <a:p>
          <a:endParaRPr lang="pt-BR"/>
        </a:p>
      </dgm:t>
    </dgm:pt>
    <dgm:pt modelId="{77FBDAB2-5ED9-434F-8E2E-0DF2E2B52A71}" type="pres">
      <dgm:prSet presAssocID="{E2E348C1-88A0-40A4-B259-10E61132D4D6}" presName="spacerR" presStyleCnt="0"/>
      <dgm:spPr/>
    </dgm:pt>
    <dgm:pt modelId="{F80954B3-3465-4A91-8963-B2A4643BEA17}" type="pres">
      <dgm:prSet presAssocID="{8C0C4DCB-C9A3-47CD-96C1-AE40E56D2D0C}" presName="node" presStyleLbl="node1" presStyleIdx="2" presStyleCnt="4" custLinFactNeighborX="23417">
        <dgm:presLayoutVars>
          <dgm:bulletEnabled val="1"/>
        </dgm:presLayoutVars>
      </dgm:prSet>
      <dgm:spPr/>
      <dgm:t>
        <a:bodyPr/>
        <a:lstStyle/>
        <a:p>
          <a:endParaRPr lang="pt-BR"/>
        </a:p>
      </dgm:t>
    </dgm:pt>
    <dgm:pt modelId="{C1E2F90A-76F1-4507-8D84-0AB94EED6B01}" type="pres">
      <dgm:prSet presAssocID="{EA9D1777-FF17-497A-86A7-0B1288D9F82A}" presName="spacerL" presStyleCnt="0"/>
      <dgm:spPr/>
    </dgm:pt>
    <dgm:pt modelId="{C22EBF69-76D8-41BE-8E00-E800AC917F14}" type="pres">
      <dgm:prSet presAssocID="{EA9D1777-FF17-497A-86A7-0B1288D9F82A}" presName="sibTrans" presStyleLbl="sibTrans2D1" presStyleIdx="2" presStyleCnt="3"/>
      <dgm:spPr/>
      <dgm:t>
        <a:bodyPr/>
        <a:lstStyle/>
        <a:p>
          <a:endParaRPr lang="pt-BR"/>
        </a:p>
      </dgm:t>
    </dgm:pt>
    <dgm:pt modelId="{05657738-2DB7-4162-8802-B1CCBC3DFD8F}" type="pres">
      <dgm:prSet presAssocID="{EA9D1777-FF17-497A-86A7-0B1288D9F82A}" presName="spacerR" presStyleCnt="0"/>
      <dgm:spPr/>
    </dgm:pt>
    <dgm:pt modelId="{B1E15A99-B5B9-4DDF-93F0-07EA82FBDB21}" type="pres">
      <dgm:prSet presAssocID="{DF570392-D76F-4850-8E51-DA1EBF277127}" presName="node" presStyleLbl="node1" presStyleIdx="3" presStyleCnt="4" custScaleX="195914" custScaleY="197953" custLinFactNeighborX="139" custLinFactNeighborY="5997">
        <dgm:presLayoutVars>
          <dgm:bulletEnabled val="1"/>
        </dgm:presLayoutVars>
      </dgm:prSet>
      <dgm:spPr/>
      <dgm:t>
        <a:bodyPr/>
        <a:lstStyle/>
        <a:p>
          <a:endParaRPr lang="pt-BR"/>
        </a:p>
      </dgm:t>
    </dgm:pt>
  </dgm:ptLst>
  <dgm:cxnLst>
    <dgm:cxn modelId="{151DFBAB-0CE6-49FD-8F20-16149D6E25B7}" type="presOf" srcId="{880FEB4B-5EF2-47D2-8B41-E95EC5A1AEF4}" destId="{57AA233E-AE66-4DB0-9A0C-CF98A1348507}" srcOrd="0" destOrd="0" presId="urn:microsoft.com/office/officeart/2005/8/layout/equation1"/>
    <dgm:cxn modelId="{D2D5E65B-A6DF-4D3F-9055-F8CB49C6A1D3}" type="presOf" srcId="{E2E348C1-88A0-40A4-B259-10E61132D4D6}" destId="{7960BC59-F6E7-419E-ABD2-A8D68E72E850}" srcOrd="0" destOrd="0" presId="urn:microsoft.com/office/officeart/2005/8/layout/equation1"/>
    <dgm:cxn modelId="{D1766C5C-7A22-4F7E-9DBF-1E2FA3700CB5}" srcId="{1A0E3E61-4F27-4AA9-8824-2462F1E567F5}" destId="{880FEB4B-5EF2-47D2-8B41-E95EC5A1AEF4}" srcOrd="0" destOrd="0" parTransId="{2482D63A-B1A6-426C-A8A9-674D0663E84F}" sibTransId="{2C5DA3CD-ACCD-48CA-A86A-9DBB46EF3E27}"/>
    <dgm:cxn modelId="{3C882A22-4B2D-47A4-9B27-1BED4EA1B6F6}" srcId="{1A0E3E61-4F27-4AA9-8824-2462F1E567F5}" destId="{DF570392-D76F-4850-8E51-DA1EBF277127}" srcOrd="3" destOrd="0" parTransId="{16C4982E-C428-4154-A78D-5E3F899B2CC9}" sibTransId="{85B85A1B-4702-4652-8618-846E45C09AFA}"/>
    <dgm:cxn modelId="{390F4F3A-C5E2-4EEE-940B-9F57964E2F43}" type="presOf" srcId="{2C5DA3CD-ACCD-48CA-A86A-9DBB46EF3E27}" destId="{C102EAE7-8849-4640-B26F-B38DEF125A65}" srcOrd="0" destOrd="0" presId="urn:microsoft.com/office/officeart/2005/8/layout/equation1"/>
    <dgm:cxn modelId="{DC67AF81-DF58-40A8-9EC4-3454D6979CF3}" srcId="{1A0E3E61-4F27-4AA9-8824-2462F1E567F5}" destId="{8C0C4DCB-C9A3-47CD-96C1-AE40E56D2D0C}" srcOrd="2" destOrd="0" parTransId="{6231D3F1-ADCC-4B3B-942A-5A4990B98A76}" sibTransId="{EA9D1777-FF17-497A-86A7-0B1288D9F82A}"/>
    <dgm:cxn modelId="{A6363EBD-B167-4DEB-A470-5B12C5E6718C}" type="presOf" srcId="{EA9D1777-FF17-497A-86A7-0B1288D9F82A}" destId="{C22EBF69-76D8-41BE-8E00-E800AC917F14}" srcOrd="0" destOrd="0" presId="urn:microsoft.com/office/officeart/2005/8/layout/equation1"/>
    <dgm:cxn modelId="{3E0D3A9F-CD28-4B13-BB34-DBA578F1D8B5}" srcId="{1A0E3E61-4F27-4AA9-8824-2462F1E567F5}" destId="{90A9D615-BE36-4D0F-B20F-00A6B5E4375F}" srcOrd="1" destOrd="0" parTransId="{2981307D-A96E-4370-BD82-A0CE4DF235B0}" sibTransId="{E2E348C1-88A0-40A4-B259-10E61132D4D6}"/>
    <dgm:cxn modelId="{F84FE432-283A-4C33-B108-798632B89697}" type="presOf" srcId="{1A0E3E61-4F27-4AA9-8824-2462F1E567F5}" destId="{CA68B72E-10C2-4CC9-8DBE-2DCF8D28B5D2}" srcOrd="0" destOrd="0" presId="urn:microsoft.com/office/officeart/2005/8/layout/equation1"/>
    <dgm:cxn modelId="{08641B35-5232-4151-9D88-1AE3E5264ED3}" type="presOf" srcId="{90A9D615-BE36-4D0F-B20F-00A6B5E4375F}" destId="{3DCA3152-C5CF-4C9F-BFFC-7E59A3E2B212}" srcOrd="0" destOrd="0" presId="urn:microsoft.com/office/officeart/2005/8/layout/equation1"/>
    <dgm:cxn modelId="{0532C05A-CC32-45FE-B50B-89E7C958563E}" type="presOf" srcId="{DF570392-D76F-4850-8E51-DA1EBF277127}" destId="{B1E15A99-B5B9-4DDF-93F0-07EA82FBDB21}" srcOrd="0" destOrd="0" presId="urn:microsoft.com/office/officeart/2005/8/layout/equation1"/>
    <dgm:cxn modelId="{ADBDF1A2-D255-403E-ACE4-65AA3D99DE08}" type="presOf" srcId="{8C0C4DCB-C9A3-47CD-96C1-AE40E56D2D0C}" destId="{F80954B3-3465-4A91-8963-B2A4643BEA17}" srcOrd="0" destOrd="0" presId="urn:microsoft.com/office/officeart/2005/8/layout/equation1"/>
    <dgm:cxn modelId="{2DDFAA96-4EBB-4F8E-B0B4-86B98880FF85}" type="presParOf" srcId="{CA68B72E-10C2-4CC9-8DBE-2DCF8D28B5D2}" destId="{57AA233E-AE66-4DB0-9A0C-CF98A1348507}" srcOrd="0" destOrd="0" presId="urn:microsoft.com/office/officeart/2005/8/layout/equation1"/>
    <dgm:cxn modelId="{ED0507D6-71DF-4B0B-B091-0ABD5964C315}" type="presParOf" srcId="{CA68B72E-10C2-4CC9-8DBE-2DCF8D28B5D2}" destId="{51040E65-D03C-4E92-9294-DCA81F2C62A3}" srcOrd="1" destOrd="0" presId="urn:microsoft.com/office/officeart/2005/8/layout/equation1"/>
    <dgm:cxn modelId="{BAC47CC9-183D-497A-8A90-2BDE90AC73F2}" type="presParOf" srcId="{CA68B72E-10C2-4CC9-8DBE-2DCF8D28B5D2}" destId="{C102EAE7-8849-4640-B26F-B38DEF125A65}" srcOrd="2" destOrd="0" presId="urn:microsoft.com/office/officeart/2005/8/layout/equation1"/>
    <dgm:cxn modelId="{F71723AA-F6A6-4DE6-84D2-A948BF08E3B0}" type="presParOf" srcId="{CA68B72E-10C2-4CC9-8DBE-2DCF8D28B5D2}" destId="{E84B13BA-D818-4BA0-B31C-7F4C25D29E2B}" srcOrd="3" destOrd="0" presId="urn:microsoft.com/office/officeart/2005/8/layout/equation1"/>
    <dgm:cxn modelId="{CC7217C5-0219-4DD0-9081-43623D384705}" type="presParOf" srcId="{CA68B72E-10C2-4CC9-8DBE-2DCF8D28B5D2}" destId="{3DCA3152-C5CF-4C9F-BFFC-7E59A3E2B212}" srcOrd="4" destOrd="0" presId="urn:microsoft.com/office/officeart/2005/8/layout/equation1"/>
    <dgm:cxn modelId="{DF120909-2C7D-491C-A804-20FF8EF9B5EF}" type="presParOf" srcId="{CA68B72E-10C2-4CC9-8DBE-2DCF8D28B5D2}" destId="{DC481E94-F0A3-452F-941A-2B0C382BF480}" srcOrd="5" destOrd="0" presId="urn:microsoft.com/office/officeart/2005/8/layout/equation1"/>
    <dgm:cxn modelId="{7FA5ECFA-AFF8-4153-AC31-134459026844}" type="presParOf" srcId="{CA68B72E-10C2-4CC9-8DBE-2DCF8D28B5D2}" destId="{7960BC59-F6E7-419E-ABD2-A8D68E72E850}" srcOrd="6" destOrd="0" presId="urn:microsoft.com/office/officeart/2005/8/layout/equation1"/>
    <dgm:cxn modelId="{B567F8A7-6685-40FE-B2BF-C5C63FBC5756}" type="presParOf" srcId="{CA68B72E-10C2-4CC9-8DBE-2DCF8D28B5D2}" destId="{77FBDAB2-5ED9-434F-8E2E-0DF2E2B52A71}" srcOrd="7" destOrd="0" presId="urn:microsoft.com/office/officeart/2005/8/layout/equation1"/>
    <dgm:cxn modelId="{25CF0C80-487C-46EF-AF46-9E9E036903A3}" type="presParOf" srcId="{CA68B72E-10C2-4CC9-8DBE-2DCF8D28B5D2}" destId="{F80954B3-3465-4A91-8963-B2A4643BEA17}" srcOrd="8" destOrd="0" presId="urn:microsoft.com/office/officeart/2005/8/layout/equation1"/>
    <dgm:cxn modelId="{4CC8026C-9434-4F3B-ADB1-EFD7FBB2A3EE}" type="presParOf" srcId="{CA68B72E-10C2-4CC9-8DBE-2DCF8D28B5D2}" destId="{C1E2F90A-76F1-4507-8D84-0AB94EED6B01}" srcOrd="9" destOrd="0" presId="urn:microsoft.com/office/officeart/2005/8/layout/equation1"/>
    <dgm:cxn modelId="{B3D070F5-6D4D-4E7B-9B2F-BF107D9BD58D}" type="presParOf" srcId="{CA68B72E-10C2-4CC9-8DBE-2DCF8D28B5D2}" destId="{C22EBF69-76D8-41BE-8E00-E800AC917F14}" srcOrd="10" destOrd="0" presId="urn:microsoft.com/office/officeart/2005/8/layout/equation1"/>
    <dgm:cxn modelId="{F8E53E34-6703-4A78-84C9-70464B8C6522}" type="presParOf" srcId="{CA68B72E-10C2-4CC9-8DBE-2DCF8D28B5D2}" destId="{05657738-2DB7-4162-8802-B1CCBC3DFD8F}" srcOrd="11" destOrd="0" presId="urn:microsoft.com/office/officeart/2005/8/layout/equation1"/>
    <dgm:cxn modelId="{564D0555-15D9-4D55-95FB-93466F9E5904}" type="presParOf" srcId="{CA68B72E-10C2-4CC9-8DBE-2DCF8D28B5D2}" destId="{B1E15A99-B5B9-4DDF-93F0-07EA82FBDB21}" srcOrd="12" destOrd="0" presId="urn:microsoft.com/office/officeart/2005/8/layout/equati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9EB8B4-752E-48EC-9110-7B573558CD9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BR"/>
        </a:p>
      </dgm:t>
    </dgm:pt>
    <dgm:pt modelId="{6CA786B1-ED94-49CB-825B-5115C6EEB1B0}">
      <dgm:prSet phldrT="[Texto]" custT="1"/>
      <dgm:spPr/>
      <dgm:t>
        <a:bodyPr/>
        <a:lstStyle/>
        <a:p>
          <a:pPr algn="ctr"/>
          <a:r>
            <a:rPr lang="pt-BR" sz="2400" dirty="0" smtClean="0"/>
            <a:t>Idade mínima</a:t>
          </a:r>
        </a:p>
        <a:p>
          <a:pPr algn="ctr"/>
          <a:r>
            <a:rPr lang="pt-BR" sz="2400" dirty="0" smtClean="0"/>
            <a:t>      progressiva </a:t>
          </a:r>
          <a:r>
            <a:rPr lang="pt-BR" sz="2500" dirty="0" smtClean="0"/>
            <a:t>	</a:t>
          </a:r>
          <a:endParaRPr lang="pt-BR" sz="2500" dirty="0"/>
        </a:p>
      </dgm:t>
    </dgm:pt>
    <dgm:pt modelId="{9B9F7BDA-78D9-4249-A68D-EC90C4F20CF0}" type="parTrans" cxnId="{9340B8F8-274A-45D0-9993-9DCFF8DDBED6}">
      <dgm:prSet/>
      <dgm:spPr/>
      <dgm:t>
        <a:bodyPr/>
        <a:lstStyle/>
        <a:p>
          <a:endParaRPr lang="pt-BR"/>
        </a:p>
      </dgm:t>
    </dgm:pt>
    <dgm:pt modelId="{348B5723-ABBE-4A46-8E03-32CE0C4C6224}" type="sibTrans" cxnId="{9340B8F8-274A-45D0-9993-9DCFF8DDBED6}">
      <dgm:prSet/>
      <dgm:spPr/>
      <dgm:t>
        <a:bodyPr/>
        <a:lstStyle/>
        <a:p>
          <a:endParaRPr lang="pt-BR"/>
        </a:p>
      </dgm:t>
    </dgm:pt>
    <dgm:pt modelId="{25945B57-9AB1-4B42-A245-8506ECF65528}">
      <dgm:prSet phldrT="[Texto]" custT="1"/>
      <dgm:spPr/>
      <dgm:t>
        <a:bodyPr/>
        <a:lstStyle/>
        <a:p>
          <a:r>
            <a:rPr lang="pt-BR" sz="2800" b="1" dirty="0" smtClean="0">
              <a:latin typeface="Candara" panose="020E0502030303020204" pitchFamily="34" charset="0"/>
            </a:rPr>
            <a:t>Mulher 55</a:t>
          </a:r>
          <a:endParaRPr lang="pt-BR" sz="2800" b="1" dirty="0">
            <a:latin typeface="Candara" panose="020E0502030303020204" pitchFamily="34" charset="0"/>
          </a:endParaRPr>
        </a:p>
      </dgm:t>
    </dgm:pt>
    <dgm:pt modelId="{072C3948-621E-469D-B3B1-26E9D0FE2FAE}" type="parTrans" cxnId="{F37D083D-DDD1-4EBE-B6C6-5ED8979C1B22}">
      <dgm:prSet/>
      <dgm:spPr/>
      <dgm:t>
        <a:bodyPr/>
        <a:lstStyle/>
        <a:p>
          <a:endParaRPr lang="pt-BR"/>
        </a:p>
      </dgm:t>
    </dgm:pt>
    <dgm:pt modelId="{545EAA22-D9A9-4572-865B-88EED6192967}" type="sibTrans" cxnId="{F37D083D-DDD1-4EBE-B6C6-5ED8979C1B22}">
      <dgm:prSet/>
      <dgm:spPr/>
      <dgm:t>
        <a:bodyPr/>
        <a:lstStyle/>
        <a:p>
          <a:endParaRPr lang="pt-BR"/>
        </a:p>
      </dgm:t>
    </dgm:pt>
    <dgm:pt modelId="{8B15D6A8-D91B-4B53-841A-40587AEE71B6}">
      <dgm:prSet phldrT="[Texto]" custT="1"/>
      <dgm:spPr/>
      <dgm:t>
        <a:bodyPr/>
        <a:lstStyle/>
        <a:p>
          <a:r>
            <a:rPr lang="pt-BR" sz="2400" dirty="0" smtClean="0"/>
            <a:t>Contribuição</a:t>
          </a:r>
          <a:endParaRPr lang="pt-BR" sz="2400" dirty="0"/>
        </a:p>
      </dgm:t>
    </dgm:pt>
    <dgm:pt modelId="{FD0B410B-1442-4A7A-8A9A-CD5692A50F8E}" type="parTrans" cxnId="{4716C8A1-D917-4117-9942-18B495C73C98}">
      <dgm:prSet/>
      <dgm:spPr/>
      <dgm:t>
        <a:bodyPr/>
        <a:lstStyle/>
        <a:p>
          <a:endParaRPr lang="pt-BR"/>
        </a:p>
      </dgm:t>
    </dgm:pt>
    <dgm:pt modelId="{E81A757D-1BFC-4297-819A-A2B0F5D9534D}" type="sibTrans" cxnId="{4716C8A1-D917-4117-9942-18B495C73C98}">
      <dgm:prSet/>
      <dgm:spPr/>
      <dgm:t>
        <a:bodyPr/>
        <a:lstStyle/>
        <a:p>
          <a:endParaRPr lang="pt-BR"/>
        </a:p>
      </dgm:t>
    </dgm:pt>
    <dgm:pt modelId="{FDB03E54-7D2F-44B5-AD88-BAC56D530E9E}">
      <dgm:prSet phldrT="[Texto]" custT="1"/>
      <dgm:spPr/>
      <dgm:t>
        <a:bodyPr/>
        <a:lstStyle/>
        <a:p>
          <a:r>
            <a:rPr lang="pt-BR" sz="2800" b="1" dirty="0" smtClean="0">
              <a:latin typeface="Candara" panose="020E0502030303020204" pitchFamily="34" charset="0"/>
            </a:rPr>
            <a:t>Homem 60</a:t>
          </a:r>
          <a:endParaRPr lang="pt-BR" sz="2800" b="1" dirty="0">
            <a:latin typeface="Candara" panose="020E0502030303020204" pitchFamily="34" charset="0"/>
          </a:endParaRPr>
        </a:p>
      </dgm:t>
    </dgm:pt>
    <dgm:pt modelId="{45C71904-B25D-4BD9-812F-1FD3BC0BDCC7}" type="parTrans" cxnId="{7593F0A5-1260-4AE7-8444-AF286B1F7C57}">
      <dgm:prSet/>
      <dgm:spPr/>
      <dgm:t>
        <a:bodyPr/>
        <a:lstStyle/>
        <a:p>
          <a:endParaRPr lang="pt-BR"/>
        </a:p>
      </dgm:t>
    </dgm:pt>
    <dgm:pt modelId="{26003307-D86F-4605-A965-F8A210A6715D}" type="sibTrans" cxnId="{7593F0A5-1260-4AE7-8444-AF286B1F7C57}">
      <dgm:prSet/>
      <dgm:spPr/>
      <dgm:t>
        <a:bodyPr/>
        <a:lstStyle/>
        <a:p>
          <a:endParaRPr lang="pt-BR"/>
        </a:p>
      </dgm:t>
    </dgm:pt>
    <dgm:pt modelId="{6B661C52-4EEF-0B49-90DD-CEFEF9FEFEBC}">
      <dgm:prSet custT="1"/>
      <dgm:spPr/>
      <dgm:t>
        <a:bodyPr/>
        <a:lstStyle/>
        <a:p>
          <a:r>
            <a:rPr lang="pt-BR" sz="2400" dirty="0" smtClean="0"/>
            <a:t>Valor</a:t>
          </a:r>
          <a:endParaRPr lang="pt-BR" sz="2400" dirty="0"/>
        </a:p>
      </dgm:t>
    </dgm:pt>
    <dgm:pt modelId="{F19050AE-72B2-2443-9A7C-37A2A2A76C7C}" type="sibTrans" cxnId="{B858ED10-B9C1-8D4E-8E3B-CAE0D0A426E4}">
      <dgm:prSet/>
      <dgm:spPr/>
      <dgm:t>
        <a:bodyPr/>
        <a:lstStyle/>
        <a:p>
          <a:endParaRPr lang="pt-BR"/>
        </a:p>
      </dgm:t>
    </dgm:pt>
    <dgm:pt modelId="{A2768671-D897-C547-989E-F4F2E807E181}" type="parTrans" cxnId="{B858ED10-B9C1-8D4E-8E3B-CAE0D0A426E4}">
      <dgm:prSet/>
      <dgm:spPr/>
      <dgm:t>
        <a:bodyPr/>
        <a:lstStyle/>
        <a:p>
          <a:endParaRPr lang="pt-BR"/>
        </a:p>
      </dgm:t>
    </dgm:pt>
    <dgm:pt modelId="{F24B9F5E-A5DC-40A4-A170-AD98A634FC6C}">
      <dgm:prSet custT="1"/>
      <dgm:spPr/>
      <dgm:t>
        <a:bodyPr/>
        <a:lstStyle/>
        <a:p>
          <a:r>
            <a:rPr lang="pt-BR" sz="2000" b="1" dirty="0" smtClean="0">
              <a:latin typeface="Candara" panose="020E0502030303020204" pitchFamily="34" charset="0"/>
            </a:rPr>
            <a:t>Até 2020: 15 anos (180 contribuições) </a:t>
          </a:r>
          <a:endParaRPr lang="pt-BR" sz="2000" b="1" dirty="0">
            <a:latin typeface="Candara" panose="020E0502030303020204" pitchFamily="34" charset="0"/>
          </a:endParaRPr>
        </a:p>
      </dgm:t>
    </dgm:pt>
    <dgm:pt modelId="{6ED1BDFD-2593-4C8F-8D0C-25F3320BFF37}" type="sibTrans" cxnId="{C7A906CB-2689-4EF4-8050-2768A432E6B7}">
      <dgm:prSet/>
      <dgm:spPr/>
      <dgm:t>
        <a:bodyPr/>
        <a:lstStyle/>
        <a:p>
          <a:endParaRPr lang="pt-BR"/>
        </a:p>
      </dgm:t>
    </dgm:pt>
    <dgm:pt modelId="{F2AD8141-C362-4C4F-B2CE-DB11F4F0EE50}" type="parTrans" cxnId="{C7A906CB-2689-4EF4-8050-2768A432E6B7}">
      <dgm:prSet/>
      <dgm:spPr/>
      <dgm:t>
        <a:bodyPr/>
        <a:lstStyle/>
        <a:p>
          <a:endParaRPr lang="pt-BR"/>
        </a:p>
      </dgm:t>
    </dgm:pt>
    <dgm:pt modelId="{421FF9A3-98F4-4FE5-BEB2-64720EE9E334}">
      <dgm:prSet custT="1"/>
      <dgm:spPr/>
      <dgm:t>
        <a:bodyPr/>
        <a:lstStyle/>
        <a:p>
          <a:r>
            <a:rPr lang="pt-BR" sz="2400" b="1" dirty="0" smtClean="0">
              <a:latin typeface="Candara" panose="020E0502030303020204" pitchFamily="34" charset="0"/>
            </a:rPr>
            <a:t>Salário Mínimo</a:t>
          </a:r>
          <a:endParaRPr lang="pt-BR" sz="2400" b="1" dirty="0">
            <a:latin typeface="Candara" panose="020E0502030303020204" pitchFamily="34" charset="0"/>
          </a:endParaRPr>
        </a:p>
      </dgm:t>
    </dgm:pt>
    <dgm:pt modelId="{5E440D85-E3E2-416F-8AB6-2A325F818DCB}" type="parTrans" cxnId="{6409CBEA-CA96-443D-89F6-9E6614C557D8}">
      <dgm:prSet/>
      <dgm:spPr/>
      <dgm:t>
        <a:bodyPr/>
        <a:lstStyle/>
        <a:p>
          <a:endParaRPr lang="pt-BR"/>
        </a:p>
      </dgm:t>
    </dgm:pt>
    <dgm:pt modelId="{7EA3C1A9-8732-43AF-ADC9-972127E7A959}" type="sibTrans" cxnId="{6409CBEA-CA96-443D-89F6-9E6614C557D8}">
      <dgm:prSet/>
      <dgm:spPr/>
      <dgm:t>
        <a:bodyPr/>
        <a:lstStyle/>
        <a:p>
          <a:endParaRPr lang="pt-BR"/>
        </a:p>
      </dgm:t>
    </dgm:pt>
    <dgm:pt modelId="{93519DCC-5122-4FC1-A62F-206958B681F5}">
      <dgm:prSet/>
      <dgm:spPr/>
      <dgm:t>
        <a:bodyPr/>
        <a:lstStyle/>
        <a:p>
          <a:endParaRPr lang="pt-BR" sz="3200" dirty="0"/>
        </a:p>
      </dgm:t>
    </dgm:pt>
    <dgm:pt modelId="{EC19052A-7389-4359-8CDE-0F5BC2347A94}" type="parTrans" cxnId="{B2AC23E5-72BB-4EFC-AE17-3A640A181815}">
      <dgm:prSet/>
      <dgm:spPr/>
      <dgm:t>
        <a:bodyPr/>
        <a:lstStyle/>
        <a:p>
          <a:endParaRPr lang="pt-BR"/>
        </a:p>
      </dgm:t>
    </dgm:pt>
    <dgm:pt modelId="{138F1398-F3E9-48FC-B3AC-6989F2455DCD}" type="sibTrans" cxnId="{B2AC23E5-72BB-4EFC-AE17-3A640A181815}">
      <dgm:prSet/>
      <dgm:spPr/>
      <dgm:t>
        <a:bodyPr/>
        <a:lstStyle/>
        <a:p>
          <a:endParaRPr lang="pt-BR"/>
        </a:p>
      </dgm:t>
    </dgm:pt>
    <dgm:pt modelId="{256AD4D0-6744-4DC6-9C39-322B77481DA2}">
      <dgm:prSet custT="1"/>
      <dgm:spPr/>
      <dgm:t>
        <a:bodyPr/>
        <a:lstStyle/>
        <a:p>
          <a:r>
            <a:rPr lang="pt-BR" sz="2000" b="1" dirty="0" smtClean="0">
              <a:latin typeface="Candara" panose="020E0502030303020204" pitchFamily="34" charset="0"/>
            </a:rPr>
            <a:t>Após 2020: 06 meses a cada ano</a:t>
          </a:r>
          <a:endParaRPr lang="pt-BR" sz="2000" b="1" dirty="0">
            <a:latin typeface="Candara" panose="020E0502030303020204" pitchFamily="34" charset="0"/>
          </a:endParaRPr>
        </a:p>
      </dgm:t>
    </dgm:pt>
    <dgm:pt modelId="{5160BBA6-D62E-4CDF-B2CD-A41F369E2C2B}" type="parTrans" cxnId="{2450E33D-6DCB-4670-9812-2CD7C5E8C5EC}">
      <dgm:prSet/>
      <dgm:spPr/>
      <dgm:t>
        <a:bodyPr/>
        <a:lstStyle/>
        <a:p>
          <a:endParaRPr lang="pt-BR"/>
        </a:p>
      </dgm:t>
    </dgm:pt>
    <dgm:pt modelId="{9A5FDDFD-BC58-47FA-9B9F-EA6B24B2938F}" type="sibTrans" cxnId="{2450E33D-6DCB-4670-9812-2CD7C5E8C5EC}">
      <dgm:prSet/>
      <dgm:spPr/>
      <dgm:t>
        <a:bodyPr/>
        <a:lstStyle/>
        <a:p>
          <a:endParaRPr lang="pt-BR"/>
        </a:p>
      </dgm:t>
    </dgm:pt>
    <dgm:pt modelId="{F0AEA8EC-DB0E-402C-8E58-31AF8B4979BD}" type="pres">
      <dgm:prSet presAssocID="{0C9EB8B4-752E-48EC-9110-7B573558CD90}" presName="Name0" presStyleCnt="0">
        <dgm:presLayoutVars>
          <dgm:dir/>
          <dgm:animLvl val="lvl"/>
          <dgm:resizeHandles/>
        </dgm:presLayoutVars>
      </dgm:prSet>
      <dgm:spPr/>
      <dgm:t>
        <a:bodyPr/>
        <a:lstStyle/>
        <a:p>
          <a:endParaRPr lang="pt-BR"/>
        </a:p>
      </dgm:t>
    </dgm:pt>
    <dgm:pt modelId="{81F63B66-57F8-4B95-BA66-9560D034EB6A}" type="pres">
      <dgm:prSet presAssocID="{6CA786B1-ED94-49CB-825B-5115C6EEB1B0}" presName="linNode" presStyleCnt="0"/>
      <dgm:spPr/>
    </dgm:pt>
    <dgm:pt modelId="{60193DED-8F2E-454C-B905-A08CA7A65BBF}" type="pres">
      <dgm:prSet presAssocID="{6CA786B1-ED94-49CB-825B-5115C6EEB1B0}" presName="parentShp" presStyleLbl="node1" presStyleIdx="0" presStyleCnt="3" custScaleX="90400" custLinFactNeighborX="-6344" custLinFactNeighborY="1248">
        <dgm:presLayoutVars>
          <dgm:bulletEnabled val="1"/>
        </dgm:presLayoutVars>
      </dgm:prSet>
      <dgm:spPr/>
      <dgm:t>
        <a:bodyPr/>
        <a:lstStyle/>
        <a:p>
          <a:endParaRPr lang="pt-BR"/>
        </a:p>
      </dgm:t>
    </dgm:pt>
    <dgm:pt modelId="{A7925B0B-31A8-4704-9907-4FF58287EEAE}" type="pres">
      <dgm:prSet presAssocID="{6CA786B1-ED94-49CB-825B-5115C6EEB1B0}" presName="childShp" presStyleLbl="bgAccFollowNode1" presStyleIdx="0" presStyleCnt="3" custScaleX="95163" custScaleY="84959" custLinFactNeighborX="-7649" custLinFactNeighborY="1237">
        <dgm:presLayoutVars>
          <dgm:bulletEnabled val="1"/>
        </dgm:presLayoutVars>
      </dgm:prSet>
      <dgm:spPr/>
      <dgm:t>
        <a:bodyPr/>
        <a:lstStyle/>
        <a:p>
          <a:endParaRPr lang="pt-BR"/>
        </a:p>
      </dgm:t>
    </dgm:pt>
    <dgm:pt modelId="{E3795ABB-E68C-4FF0-A7F5-8EC6F73F4E13}" type="pres">
      <dgm:prSet presAssocID="{348B5723-ABBE-4A46-8E03-32CE0C4C6224}" presName="spacing" presStyleCnt="0"/>
      <dgm:spPr/>
    </dgm:pt>
    <dgm:pt modelId="{6C00EC65-FAC6-48C3-B9E6-59B3DDA62520}" type="pres">
      <dgm:prSet presAssocID="{8B15D6A8-D91B-4B53-841A-40587AEE71B6}" presName="linNode" presStyleCnt="0"/>
      <dgm:spPr/>
    </dgm:pt>
    <dgm:pt modelId="{7C1DFFBE-87EE-4749-B7AC-CF971E64E3DC}" type="pres">
      <dgm:prSet presAssocID="{8B15D6A8-D91B-4B53-841A-40587AEE71B6}" presName="parentShp" presStyleLbl="node1" presStyleIdx="1" presStyleCnt="3" custScaleX="88411" custLinFactNeighborX="-3216" custLinFactNeighborY="-2079">
        <dgm:presLayoutVars>
          <dgm:bulletEnabled val="1"/>
        </dgm:presLayoutVars>
      </dgm:prSet>
      <dgm:spPr/>
      <dgm:t>
        <a:bodyPr/>
        <a:lstStyle/>
        <a:p>
          <a:endParaRPr lang="pt-BR"/>
        </a:p>
      </dgm:t>
    </dgm:pt>
    <dgm:pt modelId="{B69DD1FD-269D-4FE2-8616-CDA34C7ECC1D}" type="pres">
      <dgm:prSet presAssocID="{8B15D6A8-D91B-4B53-841A-40587AEE71B6}" presName="childShp" presStyleLbl="bgAccFollowNode1" presStyleIdx="1" presStyleCnt="3" custLinFactNeighborX="-4706" custLinFactNeighborY="4594">
        <dgm:presLayoutVars>
          <dgm:bulletEnabled val="1"/>
        </dgm:presLayoutVars>
      </dgm:prSet>
      <dgm:spPr/>
      <dgm:t>
        <a:bodyPr/>
        <a:lstStyle/>
        <a:p>
          <a:endParaRPr lang="pt-BR"/>
        </a:p>
      </dgm:t>
    </dgm:pt>
    <dgm:pt modelId="{8A490DDB-E2D5-7D48-A613-3D80B0842777}" type="pres">
      <dgm:prSet presAssocID="{E81A757D-1BFC-4297-819A-A2B0F5D9534D}" presName="spacing" presStyleCnt="0"/>
      <dgm:spPr/>
    </dgm:pt>
    <dgm:pt modelId="{52981EFE-FFCD-0841-8EE5-4E3D8CC24BB4}" type="pres">
      <dgm:prSet presAssocID="{6B661C52-4EEF-0B49-90DD-CEFEF9FEFEBC}" presName="linNode" presStyleCnt="0"/>
      <dgm:spPr/>
    </dgm:pt>
    <dgm:pt modelId="{54351A05-A861-B94B-8FF4-1D62FDDC2549}" type="pres">
      <dgm:prSet presAssocID="{6B661C52-4EEF-0B49-90DD-CEFEF9FEFEBC}" presName="parentShp" presStyleLbl="node1" presStyleIdx="2" presStyleCnt="3" custScaleX="90929" custScaleY="90486" custLinFactNeighborX="-4178" custLinFactNeighborY="-3687">
        <dgm:presLayoutVars>
          <dgm:bulletEnabled val="1"/>
        </dgm:presLayoutVars>
      </dgm:prSet>
      <dgm:spPr/>
      <dgm:t>
        <a:bodyPr/>
        <a:lstStyle/>
        <a:p>
          <a:endParaRPr lang="pt-BR"/>
        </a:p>
      </dgm:t>
    </dgm:pt>
    <dgm:pt modelId="{A4701995-4429-7648-96C5-2139F3C4FDDC}" type="pres">
      <dgm:prSet presAssocID="{6B661C52-4EEF-0B49-90DD-CEFEF9FEFEBC}" presName="childShp" presStyleLbl="bgAccFollowNode1" presStyleIdx="2" presStyleCnt="3" custScaleX="97523" custScaleY="84577" custLinFactNeighborX="-5326" custLinFactNeighborY="-3687">
        <dgm:presLayoutVars>
          <dgm:bulletEnabled val="1"/>
        </dgm:presLayoutVars>
      </dgm:prSet>
      <dgm:spPr/>
      <dgm:t>
        <a:bodyPr/>
        <a:lstStyle/>
        <a:p>
          <a:endParaRPr lang="pt-BR"/>
        </a:p>
      </dgm:t>
    </dgm:pt>
  </dgm:ptLst>
  <dgm:cxnLst>
    <dgm:cxn modelId="{C7A906CB-2689-4EF4-8050-2768A432E6B7}" srcId="{8B15D6A8-D91B-4B53-841A-40587AEE71B6}" destId="{F24B9F5E-A5DC-40A4-A170-AD98A634FC6C}" srcOrd="0" destOrd="0" parTransId="{F2AD8141-C362-4C4F-B2CE-DB11F4F0EE50}" sibTransId="{6ED1BDFD-2593-4C8F-8D0C-25F3320BFF37}"/>
    <dgm:cxn modelId="{0992F345-77F2-4644-B732-7A2CF3300B6D}" type="presOf" srcId="{6CA786B1-ED94-49CB-825B-5115C6EEB1B0}" destId="{60193DED-8F2E-454C-B905-A08CA7A65BBF}" srcOrd="0" destOrd="0" presId="urn:microsoft.com/office/officeart/2005/8/layout/vList6"/>
    <dgm:cxn modelId="{6409CBEA-CA96-443D-89F6-9E6614C557D8}" srcId="{6B661C52-4EEF-0B49-90DD-CEFEF9FEFEBC}" destId="{421FF9A3-98F4-4FE5-BEB2-64720EE9E334}" srcOrd="0" destOrd="0" parTransId="{5E440D85-E3E2-416F-8AB6-2A325F818DCB}" sibTransId="{7EA3C1A9-8732-43AF-ADC9-972127E7A959}"/>
    <dgm:cxn modelId="{B90B526A-9C70-4112-B4EC-16B889018262}" type="presOf" srcId="{25945B57-9AB1-4B42-A245-8506ECF65528}" destId="{A7925B0B-31A8-4704-9907-4FF58287EEAE}" srcOrd="0" destOrd="0" presId="urn:microsoft.com/office/officeart/2005/8/layout/vList6"/>
    <dgm:cxn modelId="{4716C8A1-D917-4117-9942-18B495C73C98}" srcId="{0C9EB8B4-752E-48EC-9110-7B573558CD90}" destId="{8B15D6A8-D91B-4B53-841A-40587AEE71B6}" srcOrd="1" destOrd="0" parTransId="{FD0B410B-1442-4A7A-8A9A-CD5692A50F8E}" sibTransId="{E81A757D-1BFC-4297-819A-A2B0F5D9534D}"/>
    <dgm:cxn modelId="{B858ED10-B9C1-8D4E-8E3B-CAE0D0A426E4}" srcId="{0C9EB8B4-752E-48EC-9110-7B573558CD90}" destId="{6B661C52-4EEF-0B49-90DD-CEFEF9FEFEBC}" srcOrd="2" destOrd="0" parTransId="{A2768671-D897-C547-989E-F4F2E807E181}" sibTransId="{F19050AE-72B2-2443-9A7C-37A2A2A76C7C}"/>
    <dgm:cxn modelId="{43CBBA9B-F33D-4E61-83B4-B43880CB1A2B}" type="presOf" srcId="{0C9EB8B4-752E-48EC-9110-7B573558CD90}" destId="{F0AEA8EC-DB0E-402C-8E58-31AF8B4979BD}" srcOrd="0" destOrd="0" presId="urn:microsoft.com/office/officeart/2005/8/layout/vList6"/>
    <dgm:cxn modelId="{C5803AA7-9C96-446E-80B8-F302998CF5EA}" type="presOf" srcId="{421FF9A3-98F4-4FE5-BEB2-64720EE9E334}" destId="{A4701995-4429-7648-96C5-2139F3C4FDDC}" srcOrd="0" destOrd="0" presId="urn:microsoft.com/office/officeart/2005/8/layout/vList6"/>
    <dgm:cxn modelId="{F37D083D-DDD1-4EBE-B6C6-5ED8979C1B22}" srcId="{6CA786B1-ED94-49CB-825B-5115C6EEB1B0}" destId="{25945B57-9AB1-4B42-A245-8506ECF65528}" srcOrd="0" destOrd="0" parTransId="{072C3948-621E-469D-B3B1-26E9D0FE2FAE}" sibTransId="{545EAA22-D9A9-4572-865B-88EED6192967}"/>
    <dgm:cxn modelId="{EBD7AB5E-080D-44E5-9DF6-296B0E349D1C}" type="presOf" srcId="{8B15D6A8-D91B-4B53-841A-40587AEE71B6}" destId="{7C1DFFBE-87EE-4749-B7AC-CF971E64E3DC}" srcOrd="0" destOrd="0" presId="urn:microsoft.com/office/officeart/2005/8/layout/vList6"/>
    <dgm:cxn modelId="{7593F0A5-1260-4AE7-8444-AF286B1F7C57}" srcId="{6CA786B1-ED94-49CB-825B-5115C6EEB1B0}" destId="{FDB03E54-7D2F-44B5-AD88-BAC56D530E9E}" srcOrd="1" destOrd="0" parTransId="{45C71904-B25D-4BD9-812F-1FD3BC0BDCC7}" sibTransId="{26003307-D86F-4605-A965-F8A210A6715D}"/>
    <dgm:cxn modelId="{B2AC23E5-72BB-4EFC-AE17-3A640A181815}" srcId="{8B15D6A8-D91B-4B53-841A-40587AEE71B6}" destId="{93519DCC-5122-4FC1-A62F-206958B681F5}" srcOrd="2" destOrd="0" parTransId="{EC19052A-7389-4359-8CDE-0F5BC2347A94}" sibTransId="{138F1398-F3E9-48FC-B3AC-6989F2455DCD}"/>
    <dgm:cxn modelId="{8443661D-0830-46AA-81EB-574311CF9C61}" type="presOf" srcId="{93519DCC-5122-4FC1-A62F-206958B681F5}" destId="{B69DD1FD-269D-4FE2-8616-CDA34C7ECC1D}" srcOrd="0" destOrd="2" presId="urn:microsoft.com/office/officeart/2005/8/layout/vList6"/>
    <dgm:cxn modelId="{2450E33D-6DCB-4670-9812-2CD7C5E8C5EC}" srcId="{8B15D6A8-D91B-4B53-841A-40587AEE71B6}" destId="{256AD4D0-6744-4DC6-9C39-322B77481DA2}" srcOrd="1" destOrd="0" parTransId="{5160BBA6-D62E-4CDF-B2CD-A41F369E2C2B}" sibTransId="{9A5FDDFD-BC58-47FA-9B9F-EA6B24B2938F}"/>
    <dgm:cxn modelId="{8032AF7F-81B7-4738-AC86-610D474185C3}" type="presOf" srcId="{F24B9F5E-A5DC-40A4-A170-AD98A634FC6C}" destId="{B69DD1FD-269D-4FE2-8616-CDA34C7ECC1D}" srcOrd="0" destOrd="0" presId="urn:microsoft.com/office/officeart/2005/8/layout/vList6"/>
    <dgm:cxn modelId="{63B9F565-85E7-48EE-AF83-269F79F27A42}" type="presOf" srcId="{256AD4D0-6744-4DC6-9C39-322B77481DA2}" destId="{B69DD1FD-269D-4FE2-8616-CDA34C7ECC1D}" srcOrd="0" destOrd="1" presId="urn:microsoft.com/office/officeart/2005/8/layout/vList6"/>
    <dgm:cxn modelId="{58AB7EAF-D9F4-4637-BDE1-36E87B8DBAC6}" type="presOf" srcId="{FDB03E54-7D2F-44B5-AD88-BAC56D530E9E}" destId="{A7925B0B-31A8-4704-9907-4FF58287EEAE}" srcOrd="0" destOrd="1" presId="urn:microsoft.com/office/officeart/2005/8/layout/vList6"/>
    <dgm:cxn modelId="{9340B8F8-274A-45D0-9993-9DCFF8DDBED6}" srcId="{0C9EB8B4-752E-48EC-9110-7B573558CD90}" destId="{6CA786B1-ED94-49CB-825B-5115C6EEB1B0}" srcOrd="0" destOrd="0" parTransId="{9B9F7BDA-78D9-4249-A68D-EC90C4F20CF0}" sibTransId="{348B5723-ABBE-4A46-8E03-32CE0C4C6224}"/>
    <dgm:cxn modelId="{C9145718-C6EB-4922-AE81-D7A95033CBC9}" type="presOf" srcId="{6B661C52-4EEF-0B49-90DD-CEFEF9FEFEBC}" destId="{54351A05-A861-B94B-8FF4-1D62FDDC2549}" srcOrd="0" destOrd="0" presId="urn:microsoft.com/office/officeart/2005/8/layout/vList6"/>
    <dgm:cxn modelId="{494ACB1A-0AC9-4CA7-90B6-70ADFBD8A881}" type="presParOf" srcId="{F0AEA8EC-DB0E-402C-8E58-31AF8B4979BD}" destId="{81F63B66-57F8-4B95-BA66-9560D034EB6A}" srcOrd="0" destOrd="0" presId="urn:microsoft.com/office/officeart/2005/8/layout/vList6"/>
    <dgm:cxn modelId="{AF0CC9A1-DFD9-43B3-B92D-3A47F09A7127}" type="presParOf" srcId="{81F63B66-57F8-4B95-BA66-9560D034EB6A}" destId="{60193DED-8F2E-454C-B905-A08CA7A65BBF}" srcOrd="0" destOrd="0" presId="urn:microsoft.com/office/officeart/2005/8/layout/vList6"/>
    <dgm:cxn modelId="{AB201D03-92DB-47FF-9C29-52B3566344F7}" type="presParOf" srcId="{81F63B66-57F8-4B95-BA66-9560D034EB6A}" destId="{A7925B0B-31A8-4704-9907-4FF58287EEAE}" srcOrd="1" destOrd="0" presId="urn:microsoft.com/office/officeart/2005/8/layout/vList6"/>
    <dgm:cxn modelId="{6E7A2EB8-7356-4611-84F1-84CA1AF45796}" type="presParOf" srcId="{F0AEA8EC-DB0E-402C-8E58-31AF8B4979BD}" destId="{E3795ABB-E68C-4FF0-A7F5-8EC6F73F4E13}" srcOrd="1" destOrd="0" presId="urn:microsoft.com/office/officeart/2005/8/layout/vList6"/>
    <dgm:cxn modelId="{938E701B-6468-4FD5-A31E-ACF9CD7F01BD}" type="presParOf" srcId="{F0AEA8EC-DB0E-402C-8E58-31AF8B4979BD}" destId="{6C00EC65-FAC6-48C3-B9E6-59B3DDA62520}" srcOrd="2" destOrd="0" presId="urn:microsoft.com/office/officeart/2005/8/layout/vList6"/>
    <dgm:cxn modelId="{F0DB0055-0CE4-4D12-BB0E-141F6696D50B}" type="presParOf" srcId="{6C00EC65-FAC6-48C3-B9E6-59B3DDA62520}" destId="{7C1DFFBE-87EE-4749-B7AC-CF971E64E3DC}" srcOrd="0" destOrd="0" presId="urn:microsoft.com/office/officeart/2005/8/layout/vList6"/>
    <dgm:cxn modelId="{BBC74156-6380-434C-B3B4-8489D73A0ABD}" type="presParOf" srcId="{6C00EC65-FAC6-48C3-B9E6-59B3DDA62520}" destId="{B69DD1FD-269D-4FE2-8616-CDA34C7ECC1D}" srcOrd="1" destOrd="0" presId="urn:microsoft.com/office/officeart/2005/8/layout/vList6"/>
    <dgm:cxn modelId="{F158C9BF-CB20-42E3-A3ED-8F82E709C693}" type="presParOf" srcId="{F0AEA8EC-DB0E-402C-8E58-31AF8B4979BD}" destId="{8A490DDB-E2D5-7D48-A613-3D80B0842777}" srcOrd="3" destOrd="0" presId="urn:microsoft.com/office/officeart/2005/8/layout/vList6"/>
    <dgm:cxn modelId="{87733FD7-3C75-44A8-A070-1330077F0A87}" type="presParOf" srcId="{F0AEA8EC-DB0E-402C-8E58-31AF8B4979BD}" destId="{52981EFE-FFCD-0841-8EE5-4E3D8CC24BB4}" srcOrd="4" destOrd="0" presId="urn:microsoft.com/office/officeart/2005/8/layout/vList6"/>
    <dgm:cxn modelId="{F5FC9796-2FA0-40C5-BC88-44A563FF7741}" type="presParOf" srcId="{52981EFE-FFCD-0841-8EE5-4E3D8CC24BB4}" destId="{54351A05-A861-B94B-8FF4-1D62FDDC2549}" srcOrd="0" destOrd="0" presId="urn:microsoft.com/office/officeart/2005/8/layout/vList6"/>
    <dgm:cxn modelId="{8D1A2134-9F23-47BC-8384-2C488CD35A78}" type="presParOf" srcId="{52981EFE-FFCD-0841-8EE5-4E3D8CC24BB4}" destId="{A4701995-4429-7648-96C5-2139F3C4FDD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9EB8B4-752E-48EC-9110-7B573558CD9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BR"/>
        </a:p>
      </dgm:t>
    </dgm:pt>
    <dgm:pt modelId="{6CA786B1-ED94-49CB-825B-5115C6EEB1B0}">
      <dgm:prSet phldrT="[Texto]"/>
      <dgm:spPr/>
      <dgm:t>
        <a:bodyPr/>
        <a:lstStyle/>
        <a:p>
          <a:r>
            <a:rPr lang="pt-BR" dirty="0"/>
            <a:t>Idade mínima	</a:t>
          </a:r>
        </a:p>
      </dgm:t>
    </dgm:pt>
    <dgm:pt modelId="{9B9F7BDA-78D9-4249-A68D-EC90C4F20CF0}" type="parTrans" cxnId="{9340B8F8-274A-45D0-9993-9DCFF8DDBED6}">
      <dgm:prSet/>
      <dgm:spPr/>
      <dgm:t>
        <a:bodyPr/>
        <a:lstStyle/>
        <a:p>
          <a:endParaRPr lang="pt-BR"/>
        </a:p>
      </dgm:t>
    </dgm:pt>
    <dgm:pt modelId="{348B5723-ABBE-4A46-8E03-32CE0C4C6224}" type="sibTrans" cxnId="{9340B8F8-274A-45D0-9993-9DCFF8DDBED6}">
      <dgm:prSet/>
      <dgm:spPr/>
      <dgm:t>
        <a:bodyPr/>
        <a:lstStyle/>
        <a:p>
          <a:endParaRPr lang="pt-BR"/>
        </a:p>
      </dgm:t>
    </dgm:pt>
    <dgm:pt modelId="{25945B57-9AB1-4B42-A245-8506ECF65528}">
      <dgm:prSet phldrT="[Texto]"/>
      <dgm:spPr/>
      <dgm:t>
        <a:bodyPr/>
        <a:lstStyle/>
        <a:p>
          <a:r>
            <a:rPr lang="pt-BR" b="1" dirty="0">
              <a:latin typeface="Candara" panose="020E0502030303020204" pitchFamily="34" charset="0"/>
            </a:rPr>
            <a:t>Mulher 55</a:t>
          </a:r>
        </a:p>
      </dgm:t>
    </dgm:pt>
    <dgm:pt modelId="{072C3948-621E-469D-B3B1-26E9D0FE2FAE}" type="parTrans" cxnId="{F37D083D-DDD1-4EBE-B6C6-5ED8979C1B22}">
      <dgm:prSet/>
      <dgm:spPr/>
      <dgm:t>
        <a:bodyPr/>
        <a:lstStyle/>
        <a:p>
          <a:endParaRPr lang="pt-BR"/>
        </a:p>
      </dgm:t>
    </dgm:pt>
    <dgm:pt modelId="{545EAA22-D9A9-4572-865B-88EED6192967}" type="sibTrans" cxnId="{F37D083D-DDD1-4EBE-B6C6-5ED8979C1B22}">
      <dgm:prSet/>
      <dgm:spPr/>
      <dgm:t>
        <a:bodyPr/>
        <a:lstStyle/>
        <a:p>
          <a:endParaRPr lang="pt-BR"/>
        </a:p>
      </dgm:t>
    </dgm:pt>
    <dgm:pt modelId="{14015128-30CC-4CDC-A7E7-F7ECC2E8F3CE}">
      <dgm:prSet phldrT="[Texto]"/>
      <dgm:spPr/>
      <dgm:t>
        <a:bodyPr/>
        <a:lstStyle/>
        <a:p>
          <a:r>
            <a:rPr lang="pt-BR" dirty="0"/>
            <a:t>Pedágio</a:t>
          </a:r>
        </a:p>
      </dgm:t>
    </dgm:pt>
    <dgm:pt modelId="{A749971C-A99D-48FD-8DC1-EAD8BA922138}" type="parTrans" cxnId="{447DF9E2-AA6E-4BB1-BE98-81F00E0718A6}">
      <dgm:prSet/>
      <dgm:spPr/>
      <dgm:t>
        <a:bodyPr/>
        <a:lstStyle/>
        <a:p>
          <a:endParaRPr lang="pt-BR"/>
        </a:p>
      </dgm:t>
    </dgm:pt>
    <dgm:pt modelId="{45E503B3-2F88-4BDD-BE1B-3CFA5C3648DF}" type="sibTrans" cxnId="{447DF9E2-AA6E-4BB1-BE98-81F00E0718A6}">
      <dgm:prSet/>
      <dgm:spPr/>
      <dgm:t>
        <a:bodyPr/>
        <a:lstStyle/>
        <a:p>
          <a:endParaRPr lang="pt-BR"/>
        </a:p>
      </dgm:t>
    </dgm:pt>
    <dgm:pt modelId="{8B15D6A8-D91B-4B53-841A-40587AEE71B6}">
      <dgm:prSet phldrT="[Texto]"/>
      <dgm:spPr/>
      <dgm:t>
        <a:bodyPr/>
        <a:lstStyle/>
        <a:p>
          <a:r>
            <a:rPr lang="pt-BR" dirty="0"/>
            <a:t>Contribuição</a:t>
          </a:r>
        </a:p>
      </dgm:t>
    </dgm:pt>
    <dgm:pt modelId="{FD0B410B-1442-4A7A-8A9A-CD5692A50F8E}" type="parTrans" cxnId="{4716C8A1-D917-4117-9942-18B495C73C98}">
      <dgm:prSet/>
      <dgm:spPr/>
      <dgm:t>
        <a:bodyPr/>
        <a:lstStyle/>
        <a:p>
          <a:endParaRPr lang="pt-BR"/>
        </a:p>
      </dgm:t>
    </dgm:pt>
    <dgm:pt modelId="{E81A757D-1BFC-4297-819A-A2B0F5D9534D}" type="sibTrans" cxnId="{4716C8A1-D917-4117-9942-18B495C73C98}">
      <dgm:prSet/>
      <dgm:spPr/>
      <dgm:t>
        <a:bodyPr/>
        <a:lstStyle/>
        <a:p>
          <a:endParaRPr lang="pt-BR"/>
        </a:p>
      </dgm:t>
    </dgm:pt>
    <dgm:pt modelId="{F24B9F5E-A5DC-40A4-A170-AD98A634FC6C}">
      <dgm:prSet custT="1"/>
      <dgm:spPr/>
      <dgm:t>
        <a:bodyPr/>
        <a:lstStyle/>
        <a:p>
          <a:r>
            <a:rPr lang="pt-BR" sz="2000" b="1" dirty="0">
              <a:latin typeface="Candara" panose="020E0502030303020204" pitchFamily="34" charset="0"/>
            </a:rPr>
            <a:t>30 anos – Mulher</a:t>
          </a:r>
        </a:p>
      </dgm:t>
    </dgm:pt>
    <dgm:pt modelId="{F2AD8141-C362-4C4F-B2CE-DB11F4F0EE50}" type="parTrans" cxnId="{C7A906CB-2689-4EF4-8050-2768A432E6B7}">
      <dgm:prSet/>
      <dgm:spPr/>
      <dgm:t>
        <a:bodyPr/>
        <a:lstStyle/>
        <a:p>
          <a:endParaRPr lang="pt-BR"/>
        </a:p>
      </dgm:t>
    </dgm:pt>
    <dgm:pt modelId="{6ED1BDFD-2593-4C8F-8D0C-25F3320BFF37}" type="sibTrans" cxnId="{C7A906CB-2689-4EF4-8050-2768A432E6B7}">
      <dgm:prSet/>
      <dgm:spPr/>
      <dgm:t>
        <a:bodyPr/>
        <a:lstStyle/>
        <a:p>
          <a:endParaRPr lang="pt-BR"/>
        </a:p>
      </dgm:t>
    </dgm:pt>
    <dgm:pt modelId="{D206C874-0DA1-4372-9662-E73AB712D940}">
      <dgm:prSet custT="1"/>
      <dgm:spPr/>
      <dgm:t>
        <a:bodyPr/>
        <a:lstStyle/>
        <a:p>
          <a:r>
            <a:rPr lang="pt-BR" sz="2000" b="1" dirty="0">
              <a:latin typeface="Candara" panose="020E0502030303020204" pitchFamily="34" charset="0"/>
            </a:rPr>
            <a:t>35 anos - Homem</a:t>
          </a:r>
        </a:p>
      </dgm:t>
    </dgm:pt>
    <dgm:pt modelId="{5AFCB842-3305-4FE8-84F6-B32CF5ABEC7A}" type="parTrans" cxnId="{8C9D7B5A-CD2B-43D0-BDE0-7DD3C53CD3A3}">
      <dgm:prSet/>
      <dgm:spPr/>
      <dgm:t>
        <a:bodyPr/>
        <a:lstStyle/>
        <a:p>
          <a:endParaRPr lang="pt-BR"/>
        </a:p>
      </dgm:t>
    </dgm:pt>
    <dgm:pt modelId="{A0555FDE-3FB0-40A5-AD64-0597F5D5AA90}" type="sibTrans" cxnId="{8C9D7B5A-CD2B-43D0-BDE0-7DD3C53CD3A3}">
      <dgm:prSet/>
      <dgm:spPr/>
      <dgm:t>
        <a:bodyPr/>
        <a:lstStyle/>
        <a:p>
          <a:endParaRPr lang="pt-BR"/>
        </a:p>
      </dgm:t>
    </dgm:pt>
    <dgm:pt modelId="{FDB03E54-7D2F-44B5-AD88-BAC56D530E9E}">
      <dgm:prSet phldrT="[Texto]"/>
      <dgm:spPr/>
      <dgm:t>
        <a:bodyPr/>
        <a:lstStyle/>
        <a:p>
          <a:r>
            <a:rPr lang="pt-BR" b="1" dirty="0">
              <a:latin typeface="Candara" panose="020E0502030303020204" pitchFamily="34" charset="0"/>
            </a:rPr>
            <a:t>Homem 60</a:t>
          </a:r>
        </a:p>
      </dgm:t>
    </dgm:pt>
    <dgm:pt modelId="{45C71904-B25D-4BD9-812F-1FD3BC0BDCC7}" type="parTrans" cxnId="{7593F0A5-1260-4AE7-8444-AF286B1F7C57}">
      <dgm:prSet/>
      <dgm:spPr/>
      <dgm:t>
        <a:bodyPr/>
        <a:lstStyle/>
        <a:p>
          <a:endParaRPr lang="pt-BR"/>
        </a:p>
      </dgm:t>
    </dgm:pt>
    <dgm:pt modelId="{26003307-D86F-4605-A965-F8A210A6715D}" type="sibTrans" cxnId="{7593F0A5-1260-4AE7-8444-AF286B1F7C57}">
      <dgm:prSet/>
      <dgm:spPr/>
      <dgm:t>
        <a:bodyPr/>
        <a:lstStyle/>
        <a:p>
          <a:endParaRPr lang="pt-BR"/>
        </a:p>
      </dgm:t>
    </dgm:pt>
    <dgm:pt modelId="{FDF63DDC-9138-46C3-94AE-2D64A2162A3B}">
      <dgm:prSet phldrT="[Texto]" custT="1"/>
      <dgm:spPr/>
      <dgm:t>
        <a:bodyPr/>
        <a:lstStyle/>
        <a:p>
          <a:r>
            <a:rPr lang="pt-BR" sz="2400" b="1" dirty="0">
              <a:latin typeface="Candara" panose="020E0502030303020204" pitchFamily="34" charset="0"/>
            </a:rPr>
            <a:t>30% adicionais</a:t>
          </a:r>
        </a:p>
      </dgm:t>
    </dgm:pt>
    <dgm:pt modelId="{98E813F4-7F15-4B16-A28E-4D812A96DD08}" type="parTrans" cxnId="{86C6B4F9-BED1-4745-8BF6-E69D869A0EC1}">
      <dgm:prSet/>
      <dgm:spPr/>
      <dgm:t>
        <a:bodyPr/>
        <a:lstStyle/>
        <a:p>
          <a:endParaRPr lang="pt-BR"/>
        </a:p>
      </dgm:t>
    </dgm:pt>
    <dgm:pt modelId="{B32B4178-00C6-48A3-A6B5-EBF6EC04CCB4}" type="sibTrans" cxnId="{86C6B4F9-BED1-4745-8BF6-E69D869A0EC1}">
      <dgm:prSet/>
      <dgm:spPr/>
      <dgm:t>
        <a:bodyPr/>
        <a:lstStyle/>
        <a:p>
          <a:endParaRPr lang="pt-BR"/>
        </a:p>
      </dgm:t>
    </dgm:pt>
    <dgm:pt modelId="{9661A1EA-BD07-4CDA-BEA3-DDB95BCC3798}">
      <dgm:prSet phldrT="[Texto]"/>
      <dgm:spPr/>
      <dgm:t>
        <a:bodyPr/>
        <a:lstStyle/>
        <a:p>
          <a:r>
            <a:rPr lang="pt-BR" dirty="0"/>
            <a:t>Efetivo exercício</a:t>
          </a:r>
        </a:p>
      </dgm:t>
    </dgm:pt>
    <dgm:pt modelId="{8379C4FB-1F2C-48C7-BEFC-2EC7A03B3239}" type="parTrans" cxnId="{4A021A85-5137-4C4A-AA84-C9F10C454BD9}">
      <dgm:prSet/>
      <dgm:spPr/>
      <dgm:t>
        <a:bodyPr/>
        <a:lstStyle/>
        <a:p>
          <a:endParaRPr lang="pt-BR"/>
        </a:p>
      </dgm:t>
    </dgm:pt>
    <dgm:pt modelId="{0FED5E02-8097-4F5F-81A7-BAA425232059}" type="sibTrans" cxnId="{4A021A85-5137-4C4A-AA84-C9F10C454BD9}">
      <dgm:prSet/>
      <dgm:spPr/>
      <dgm:t>
        <a:bodyPr/>
        <a:lstStyle/>
        <a:p>
          <a:endParaRPr lang="pt-BR"/>
        </a:p>
      </dgm:t>
    </dgm:pt>
    <dgm:pt modelId="{06953BD3-F2BA-4D2E-9169-D16DEE58F7AA}">
      <dgm:prSet custT="1"/>
      <dgm:spPr/>
      <dgm:t>
        <a:bodyPr/>
        <a:lstStyle/>
        <a:p>
          <a:r>
            <a:rPr lang="pt-BR" sz="2400" b="1" dirty="0">
              <a:latin typeface="Candara" panose="020E0502030303020204" pitchFamily="34" charset="0"/>
            </a:rPr>
            <a:t>20 anos no serviço público</a:t>
          </a:r>
        </a:p>
      </dgm:t>
    </dgm:pt>
    <dgm:pt modelId="{BD8EAD4A-8CCF-4BD8-B1FD-28EA924BAB23}" type="parTrans" cxnId="{5A2CD827-98F4-4187-9933-95479EFEA2C6}">
      <dgm:prSet/>
      <dgm:spPr/>
      <dgm:t>
        <a:bodyPr/>
        <a:lstStyle/>
        <a:p>
          <a:endParaRPr lang="pt-BR"/>
        </a:p>
      </dgm:t>
    </dgm:pt>
    <dgm:pt modelId="{90B5BE26-B251-4685-95AC-05B9A8284556}" type="sibTrans" cxnId="{5A2CD827-98F4-4187-9933-95479EFEA2C6}">
      <dgm:prSet/>
      <dgm:spPr/>
      <dgm:t>
        <a:bodyPr/>
        <a:lstStyle/>
        <a:p>
          <a:endParaRPr lang="pt-BR"/>
        </a:p>
      </dgm:t>
    </dgm:pt>
    <dgm:pt modelId="{0166062B-130C-49D3-A4B7-BFA026211A70}">
      <dgm:prSet phldrT="[Texto]"/>
      <dgm:spPr/>
      <dgm:t>
        <a:bodyPr/>
        <a:lstStyle/>
        <a:p>
          <a:r>
            <a:rPr lang="pt-BR" dirty="0"/>
            <a:t>Tempo no cargo</a:t>
          </a:r>
        </a:p>
      </dgm:t>
    </dgm:pt>
    <dgm:pt modelId="{8D3E54AF-A6CD-41BA-A8EC-5B4E7BD55D8D}" type="parTrans" cxnId="{EA1DAD96-6420-4586-BBAC-55ABE20E4B71}">
      <dgm:prSet/>
      <dgm:spPr/>
      <dgm:t>
        <a:bodyPr/>
        <a:lstStyle/>
        <a:p>
          <a:endParaRPr lang="pt-BR"/>
        </a:p>
      </dgm:t>
    </dgm:pt>
    <dgm:pt modelId="{4501B6AF-F3CA-469D-B436-7CFF2FCFFBCC}" type="sibTrans" cxnId="{EA1DAD96-6420-4586-BBAC-55ABE20E4B71}">
      <dgm:prSet/>
      <dgm:spPr/>
      <dgm:t>
        <a:bodyPr/>
        <a:lstStyle/>
        <a:p>
          <a:endParaRPr lang="pt-BR"/>
        </a:p>
      </dgm:t>
    </dgm:pt>
    <dgm:pt modelId="{D6E8A3FB-B908-4547-A030-E475CDF237E8}">
      <dgm:prSet custT="1"/>
      <dgm:spPr/>
      <dgm:t>
        <a:bodyPr/>
        <a:lstStyle/>
        <a:p>
          <a:r>
            <a:rPr lang="pt-BR" sz="2800" b="1" dirty="0">
              <a:latin typeface="Candara" panose="020E0502030303020204" pitchFamily="34" charset="0"/>
            </a:rPr>
            <a:t>5 anos</a:t>
          </a:r>
        </a:p>
      </dgm:t>
    </dgm:pt>
    <dgm:pt modelId="{4C63494C-C5D9-45C8-A0D0-331618ED81C9}" type="parTrans" cxnId="{65B5D91B-84A9-4E26-BE8A-0A91F7205090}">
      <dgm:prSet/>
      <dgm:spPr/>
      <dgm:t>
        <a:bodyPr/>
        <a:lstStyle/>
        <a:p>
          <a:endParaRPr lang="pt-BR"/>
        </a:p>
      </dgm:t>
    </dgm:pt>
    <dgm:pt modelId="{0C404CE8-5240-44A9-B890-D5DF100ABEA9}" type="sibTrans" cxnId="{65B5D91B-84A9-4E26-BE8A-0A91F7205090}">
      <dgm:prSet/>
      <dgm:spPr/>
      <dgm:t>
        <a:bodyPr/>
        <a:lstStyle/>
        <a:p>
          <a:endParaRPr lang="pt-BR"/>
        </a:p>
      </dgm:t>
    </dgm:pt>
    <dgm:pt modelId="{F0AEA8EC-DB0E-402C-8E58-31AF8B4979BD}" type="pres">
      <dgm:prSet presAssocID="{0C9EB8B4-752E-48EC-9110-7B573558CD90}" presName="Name0" presStyleCnt="0">
        <dgm:presLayoutVars>
          <dgm:dir/>
          <dgm:animLvl val="lvl"/>
          <dgm:resizeHandles/>
        </dgm:presLayoutVars>
      </dgm:prSet>
      <dgm:spPr/>
      <dgm:t>
        <a:bodyPr/>
        <a:lstStyle/>
        <a:p>
          <a:endParaRPr lang="pt-BR"/>
        </a:p>
      </dgm:t>
    </dgm:pt>
    <dgm:pt modelId="{81F63B66-57F8-4B95-BA66-9560D034EB6A}" type="pres">
      <dgm:prSet presAssocID="{6CA786B1-ED94-49CB-825B-5115C6EEB1B0}" presName="linNode" presStyleCnt="0"/>
      <dgm:spPr/>
    </dgm:pt>
    <dgm:pt modelId="{60193DED-8F2E-454C-B905-A08CA7A65BBF}" type="pres">
      <dgm:prSet presAssocID="{6CA786B1-ED94-49CB-825B-5115C6EEB1B0}" presName="parentShp" presStyleLbl="node1" presStyleIdx="0" presStyleCnt="5">
        <dgm:presLayoutVars>
          <dgm:bulletEnabled val="1"/>
        </dgm:presLayoutVars>
      </dgm:prSet>
      <dgm:spPr/>
      <dgm:t>
        <a:bodyPr/>
        <a:lstStyle/>
        <a:p>
          <a:endParaRPr lang="pt-BR"/>
        </a:p>
      </dgm:t>
    </dgm:pt>
    <dgm:pt modelId="{A7925B0B-31A8-4704-9907-4FF58287EEAE}" type="pres">
      <dgm:prSet presAssocID="{6CA786B1-ED94-49CB-825B-5115C6EEB1B0}" presName="childShp" presStyleLbl="bgAccFollowNode1" presStyleIdx="0" presStyleCnt="5">
        <dgm:presLayoutVars>
          <dgm:bulletEnabled val="1"/>
        </dgm:presLayoutVars>
      </dgm:prSet>
      <dgm:spPr/>
      <dgm:t>
        <a:bodyPr/>
        <a:lstStyle/>
        <a:p>
          <a:endParaRPr lang="pt-BR"/>
        </a:p>
      </dgm:t>
    </dgm:pt>
    <dgm:pt modelId="{E3795ABB-E68C-4FF0-A7F5-8EC6F73F4E13}" type="pres">
      <dgm:prSet presAssocID="{348B5723-ABBE-4A46-8E03-32CE0C4C6224}" presName="spacing" presStyleCnt="0"/>
      <dgm:spPr/>
    </dgm:pt>
    <dgm:pt modelId="{03958F72-B436-4051-BB28-132BB9E7DD62}" type="pres">
      <dgm:prSet presAssocID="{14015128-30CC-4CDC-A7E7-F7ECC2E8F3CE}" presName="linNode" presStyleCnt="0"/>
      <dgm:spPr/>
    </dgm:pt>
    <dgm:pt modelId="{711BEE92-0F58-49DA-A486-42545C16745B}" type="pres">
      <dgm:prSet presAssocID="{14015128-30CC-4CDC-A7E7-F7ECC2E8F3CE}" presName="parentShp" presStyleLbl="node1" presStyleIdx="1" presStyleCnt="5">
        <dgm:presLayoutVars>
          <dgm:bulletEnabled val="1"/>
        </dgm:presLayoutVars>
      </dgm:prSet>
      <dgm:spPr/>
      <dgm:t>
        <a:bodyPr/>
        <a:lstStyle/>
        <a:p>
          <a:endParaRPr lang="pt-BR"/>
        </a:p>
      </dgm:t>
    </dgm:pt>
    <dgm:pt modelId="{DCCF1F1C-5A03-418E-822A-070BD3257398}" type="pres">
      <dgm:prSet presAssocID="{14015128-30CC-4CDC-A7E7-F7ECC2E8F3CE}" presName="childShp" presStyleLbl="bgAccFollowNode1" presStyleIdx="1" presStyleCnt="5" custScaleY="69978" custLinFactNeighborX="-1974" custLinFactNeighborY="-3827">
        <dgm:presLayoutVars>
          <dgm:bulletEnabled val="1"/>
        </dgm:presLayoutVars>
      </dgm:prSet>
      <dgm:spPr/>
      <dgm:t>
        <a:bodyPr/>
        <a:lstStyle/>
        <a:p>
          <a:endParaRPr lang="pt-BR"/>
        </a:p>
      </dgm:t>
    </dgm:pt>
    <dgm:pt modelId="{E11899CF-AFAE-4CE5-813E-E0B6279568C5}" type="pres">
      <dgm:prSet presAssocID="{45E503B3-2F88-4BDD-BE1B-3CFA5C3648DF}" presName="spacing" presStyleCnt="0"/>
      <dgm:spPr/>
    </dgm:pt>
    <dgm:pt modelId="{6C00EC65-FAC6-48C3-B9E6-59B3DDA62520}" type="pres">
      <dgm:prSet presAssocID="{8B15D6A8-D91B-4B53-841A-40587AEE71B6}" presName="linNode" presStyleCnt="0"/>
      <dgm:spPr/>
    </dgm:pt>
    <dgm:pt modelId="{7C1DFFBE-87EE-4749-B7AC-CF971E64E3DC}" type="pres">
      <dgm:prSet presAssocID="{8B15D6A8-D91B-4B53-841A-40587AEE71B6}" presName="parentShp" presStyleLbl="node1" presStyleIdx="2" presStyleCnt="5">
        <dgm:presLayoutVars>
          <dgm:bulletEnabled val="1"/>
        </dgm:presLayoutVars>
      </dgm:prSet>
      <dgm:spPr/>
      <dgm:t>
        <a:bodyPr/>
        <a:lstStyle/>
        <a:p>
          <a:endParaRPr lang="pt-BR"/>
        </a:p>
      </dgm:t>
    </dgm:pt>
    <dgm:pt modelId="{B69DD1FD-269D-4FE2-8616-CDA34C7ECC1D}" type="pres">
      <dgm:prSet presAssocID="{8B15D6A8-D91B-4B53-841A-40587AEE71B6}" presName="childShp" presStyleLbl="bgAccFollowNode1" presStyleIdx="2" presStyleCnt="5">
        <dgm:presLayoutVars>
          <dgm:bulletEnabled val="1"/>
        </dgm:presLayoutVars>
      </dgm:prSet>
      <dgm:spPr/>
      <dgm:t>
        <a:bodyPr/>
        <a:lstStyle/>
        <a:p>
          <a:endParaRPr lang="pt-BR"/>
        </a:p>
      </dgm:t>
    </dgm:pt>
    <dgm:pt modelId="{6ACDEA16-0319-4DC1-ACE8-F4725E95D535}" type="pres">
      <dgm:prSet presAssocID="{E81A757D-1BFC-4297-819A-A2B0F5D9534D}" presName="spacing" presStyleCnt="0"/>
      <dgm:spPr/>
    </dgm:pt>
    <dgm:pt modelId="{37EA08A9-BC21-4C7D-AB7E-4D2EAA754734}" type="pres">
      <dgm:prSet presAssocID="{9661A1EA-BD07-4CDA-BEA3-DDB95BCC3798}" presName="linNode" presStyleCnt="0"/>
      <dgm:spPr/>
    </dgm:pt>
    <dgm:pt modelId="{E28E34D1-C286-450A-9922-50255785F439}" type="pres">
      <dgm:prSet presAssocID="{9661A1EA-BD07-4CDA-BEA3-DDB95BCC3798}" presName="parentShp" presStyleLbl="node1" presStyleIdx="3" presStyleCnt="5">
        <dgm:presLayoutVars>
          <dgm:bulletEnabled val="1"/>
        </dgm:presLayoutVars>
      </dgm:prSet>
      <dgm:spPr/>
      <dgm:t>
        <a:bodyPr/>
        <a:lstStyle/>
        <a:p>
          <a:endParaRPr lang="pt-BR"/>
        </a:p>
      </dgm:t>
    </dgm:pt>
    <dgm:pt modelId="{2C096B4A-A06F-4FC7-BDC3-44E1084591B5}" type="pres">
      <dgm:prSet presAssocID="{9661A1EA-BD07-4CDA-BEA3-DDB95BCC3798}" presName="childShp" presStyleLbl="bgAccFollowNode1" presStyleIdx="3" presStyleCnt="5">
        <dgm:presLayoutVars>
          <dgm:bulletEnabled val="1"/>
        </dgm:presLayoutVars>
      </dgm:prSet>
      <dgm:spPr/>
      <dgm:t>
        <a:bodyPr/>
        <a:lstStyle/>
        <a:p>
          <a:endParaRPr lang="pt-BR"/>
        </a:p>
      </dgm:t>
    </dgm:pt>
    <dgm:pt modelId="{9F9D763E-5F17-402F-9F00-5308B2A28A88}" type="pres">
      <dgm:prSet presAssocID="{0FED5E02-8097-4F5F-81A7-BAA425232059}" presName="spacing" presStyleCnt="0"/>
      <dgm:spPr/>
    </dgm:pt>
    <dgm:pt modelId="{4F31E7D2-235B-41E0-A6B0-92609A393D19}" type="pres">
      <dgm:prSet presAssocID="{0166062B-130C-49D3-A4B7-BFA026211A70}" presName="linNode" presStyleCnt="0"/>
      <dgm:spPr/>
    </dgm:pt>
    <dgm:pt modelId="{99166664-67EA-4E5D-98FD-ACD0DD150EBE}" type="pres">
      <dgm:prSet presAssocID="{0166062B-130C-49D3-A4B7-BFA026211A70}" presName="parentShp" presStyleLbl="node1" presStyleIdx="4" presStyleCnt="5">
        <dgm:presLayoutVars>
          <dgm:bulletEnabled val="1"/>
        </dgm:presLayoutVars>
      </dgm:prSet>
      <dgm:spPr/>
      <dgm:t>
        <a:bodyPr/>
        <a:lstStyle/>
        <a:p>
          <a:endParaRPr lang="pt-BR"/>
        </a:p>
      </dgm:t>
    </dgm:pt>
    <dgm:pt modelId="{A7E9FAC9-5633-4BFA-84C6-B6F9CBF21002}" type="pres">
      <dgm:prSet presAssocID="{0166062B-130C-49D3-A4B7-BFA026211A70}" presName="childShp" presStyleLbl="bgAccFollowNode1" presStyleIdx="4" presStyleCnt="5" custLinFactNeighborX="0">
        <dgm:presLayoutVars>
          <dgm:bulletEnabled val="1"/>
        </dgm:presLayoutVars>
      </dgm:prSet>
      <dgm:spPr/>
      <dgm:t>
        <a:bodyPr/>
        <a:lstStyle/>
        <a:p>
          <a:endParaRPr lang="pt-BR"/>
        </a:p>
      </dgm:t>
    </dgm:pt>
  </dgm:ptLst>
  <dgm:cxnLst>
    <dgm:cxn modelId="{B6042794-8E3B-4C25-B8C3-EDD501E5E801}" type="presOf" srcId="{0C9EB8B4-752E-48EC-9110-7B573558CD90}" destId="{F0AEA8EC-DB0E-402C-8E58-31AF8B4979BD}" srcOrd="0" destOrd="0" presId="urn:microsoft.com/office/officeart/2005/8/layout/vList6"/>
    <dgm:cxn modelId="{2AEED54A-E7AE-4679-A767-95C6CA99D7E2}" type="presOf" srcId="{D6E8A3FB-B908-4547-A030-E475CDF237E8}" destId="{A7E9FAC9-5633-4BFA-84C6-B6F9CBF21002}" srcOrd="0" destOrd="0" presId="urn:microsoft.com/office/officeart/2005/8/layout/vList6"/>
    <dgm:cxn modelId="{C7A906CB-2689-4EF4-8050-2768A432E6B7}" srcId="{8B15D6A8-D91B-4B53-841A-40587AEE71B6}" destId="{F24B9F5E-A5DC-40A4-A170-AD98A634FC6C}" srcOrd="0" destOrd="0" parTransId="{F2AD8141-C362-4C4F-B2CE-DB11F4F0EE50}" sibTransId="{6ED1BDFD-2593-4C8F-8D0C-25F3320BFF37}"/>
    <dgm:cxn modelId="{2C8F42B2-9A63-4C45-9F0C-BBD47C2B46DA}" type="presOf" srcId="{6CA786B1-ED94-49CB-825B-5115C6EEB1B0}" destId="{60193DED-8F2E-454C-B905-A08CA7A65BBF}" srcOrd="0" destOrd="0" presId="urn:microsoft.com/office/officeart/2005/8/layout/vList6"/>
    <dgm:cxn modelId="{5A2CD827-98F4-4187-9933-95479EFEA2C6}" srcId="{9661A1EA-BD07-4CDA-BEA3-DDB95BCC3798}" destId="{06953BD3-F2BA-4D2E-9169-D16DEE58F7AA}" srcOrd="0" destOrd="0" parTransId="{BD8EAD4A-8CCF-4BD8-B1FD-28EA924BAB23}" sibTransId="{90B5BE26-B251-4685-95AC-05B9A8284556}"/>
    <dgm:cxn modelId="{D733841A-6D35-4360-921C-6890B774B94B}" type="presOf" srcId="{14015128-30CC-4CDC-A7E7-F7ECC2E8F3CE}" destId="{711BEE92-0F58-49DA-A486-42545C16745B}" srcOrd="0" destOrd="0" presId="urn:microsoft.com/office/officeart/2005/8/layout/vList6"/>
    <dgm:cxn modelId="{4716C8A1-D917-4117-9942-18B495C73C98}" srcId="{0C9EB8B4-752E-48EC-9110-7B573558CD90}" destId="{8B15D6A8-D91B-4B53-841A-40587AEE71B6}" srcOrd="2" destOrd="0" parTransId="{FD0B410B-1442-4A7A-8A9A-CD5692A50F8E}" sibTransId="{E81A757D-1BFC-4297-819A-A2B0F5D9534D}"/>
    <dgm:cxn modelId="{4A021A85-5137-4C4A-AA84-C9F10C454BD9}" srcId="{0C9EB8B4-752E-48EC-9110-7B573558CD90}" destId="{9661A1EA-BD07-4CDA-BEA3-DDB95BCC3798}" srcOrd="3" destOrd="0" parTransId="{8379C4FB-1F2C-48C7-BEFC-2EC7A03B3239}" sibTransId="{0FED5E02-8097-4F5F-81A7-BAA425232059}"/>
    <dgm:cxn modelId="{1C2D24DB-1E01-435F-929E-EA623D1C9D07}" type="presOf" srcId="{D206C874-0DA1-4372-9662-E73AB712D940}" destId="{B69DD1FD-269D-4FE2-8616-CDA34C7ECC1D}" srcOrd="0" destOrd="1" presId="urn:microsoft.com/office/officeart/2005/8/layout/vList6"/>
    <dgm:cxn modelId="{40028EF6-4E05-4718-ADCB-176B1019B2EE}" type="presOf" srcId="{F24B9F5E-A5DC-40A4-A170-AD98A634FC6C}" destId="{B69DD1FD-269D-4FE2-8616-CDA34C7ECC1D}" srcOrd="0" destOrd="0" presId="urn:microsoft.com/office/officeart/2005/8/layout/vList6"/>
    <dgm:cxn modelId="{F3FE386F-DDFD-4E9E-9A0B-1F4EC28C50A2}" type="presOf" srcId="{0166062B-130C-49D3-A4B7-BFA026211A70}" destId="{99166664-67EA-4E5D-98FD-ACD0DD150EBE}" srcOrd="0" destOrd="0" presId="urn:microsoft.com/office/officeart/2005/8/layout/vList6"/>
    <dgm:cxn modelId="{F37D083D-DDD1-4EBE-B6C6-5ED8979C1B22}" srcId="{6CA786B1-ED94-49CB-825B-5115C6EEB1B0}" destId="{25945B57-9AB1-4B42-A245-8506ECF65528}" srcOrd="0" destOrd="0" parTransId="{072C3948-621E-469D-B3B1-26E9D0FE2FAE}" sibTransId="{545EAA22-D9A9-4572-865B-88EED6192967}"/>
    <dgm:cxn modelId="{882A5F63-06CD-46B4-A14D-FAFFA8E1F62C}" type="presOf" srcId="{25945B57-9AB1-4B42-A245-8506ECF65528}" destId="{A7925B0B-31A8-4704-9907-4FF58287EEAE}" srcOrd="0" destOrd="0" presId="urn:microsoft.com/office/officeart/2005/8/layout/vList6"/>
    <dgm:cxn modelId="{C1DE984E-EC89-4B9E-A7C7-F4168C6E31C2}" type="presOf" srcId="{FDB03E54-7D2F-44B5-AD88-BAC56D530E9E}" destId="{A7925B0B-31A8-4704-9907-4FF58287EEAE}" srcOrd="0" destOrd="1" presId="urn:microsoft.com/office/officeart/2005/8/layout/vList6"/>
    <dgm:cxn modelId="{B04803CD-A453-4D07-8313-A78510CAF12F}" type="presOf" srcId="{9661A1EA-BD07-4CDA-BEA3-DDB95BCC3798}" destId="{E28E34D1-C286-450A-9922-50255785F439}" srcOrd="0" destOrd="0" presId="urn:microsoft.com/office/officeart/2005/8/layout/vList6"/>
    <dgm:cxn modelId="{65B5D91B-84A9-4E26-BE8A-0A91F7205090}" srcId="{0166062B-130C-49D3-A4B7-BFA026211A70}" destId="{D6E8A3FB-B908-4547-A030-E475CDF237E8}" srcOrd="0" destOrd="0" parTransId="{4C63494C-C5D9-45C8-A0D0-331618ED81C9}" sibTransId="{0C404CE8-5240-44A9-B890-D5DF100ABEA9}"/>
    <dgm:cxn modelId="{7593F0A5-1260-4AE7-8444-AF286B1F7C57}" srcId="{6CA786B1-ED94-49CB-825B-5115C6EEB1B0}" destId="{FDB03E54-7D2F-44B5-AD88-BAC56D530E9E}" srcOrd="1" destOrd="0" parTransId="{45C71904-B25D-4BD9-812F-1FD3BC0BDCC7}" sibTransId="{26003307-D86F-4605-A965-F8A210A6715D}"/>
    <dgm:cxn modelId="{EA1DAD96-6420-4586-BBAC-55ABE20E4B71}" srcId="{0C9EB8B4-752E-48EC-9110-7B573558CD90}" destId="{0166062B-130C-49D3-A4B7-BFA026211A70}" srcOrd="4" destOrd="0" parTransId="{8D3E54AF-A6CD-41BA-A8EC-5B4E7BD55D8D}" sibTransId="{4501B6AF-F3CA-469D-B436-7CFF2FCFFBCC}"/>
    <dgm:cxn modelId="{C7E8CF74-5D6C-452C-AE74-D1DE5F0957E7}" type="presOf" srcId="{FDF63DDC-9138-46C3-94AE-2D64A2162A3B}" destId="{DCCF1F1C-5A03-418E-822A-070BD3257398}" srcOrd="0" destOrd="0" presId="urn:microsoft.com/office/officeart/2005/8/layout/vList6"/>
    <dgm:cxn modelId="{447DF9E2-AA6E-4BB1-BE98-81F00E0718A6}" srcId="{0C9EB8B4-752E-48EC-9110-7B573558CD90}" destId="{14015128-30CC-4CDC-A7E7-F7ECC2E8F3CE}" srcOrd="1" destOrd="0" parTransId="{A749971C-A99D-48FD-8DC1-EAD8BA922138}" sibTransId="{45E503B3-2F88-4BDD-BE1B-3CFA5C3648DF}"/>
    <dgm:cxn modelId="{7D9C0B2B-9353-4B16-8236-D22FEBBB6014}" type="presOf" srcId="{8B15D6A8-D91B-4B53-841A-40587AEE71B6}" destId="{7C1DFFBE-87EE-4749-B7AC-CF971E64E3DC}" srcOrd="0" destOrd="0" presId="urn:microsoft.com/office/officeart/2005/8/layout/vList6"/>
    <dgm:cxn modelId="{9340B8F8-274A-45D0-9993-9DCFF8DDBED6}" srcId="{0C9EB8B4-752E-48EC-9110-7B573558CD90}" destId="{6CA786B1-ED94-49CB-825B-5115C6EEB1B0}" srcOrd="0" destOrd="0" parTransId="{9B9F7BDA-78D9-4249-A68D-EC90C4F20CF0}" sibTransId="{348B5723-ABBE-4A46-8E03-32CE0C4C6224}"/>
    <dgm:cxn modelId="{3BF32682-28B4-422E-96BA-F41F709D9356}" type="presOf" srcId="{06953BD3-F2BA-4D2E-9169-D16DEE58F7AA}" destId="{2C096B4A-A06F-4FC7-BDC3-44E1084591B5}" srcOrd="0" destOrd="0" presId="urn:microsoft.com/office/officeart/2005/8/layout/vList6"/>
    <dgm:cxn modelId="{86C6B4F9-BED1-4745-8BF6-E69D869A0EC1}" srcId="{14015128-30CC-4CDC-A7E7-F7ECC2E8F3CE}" destId="{FDF63DDC-9138-46C3-94AE-2D64A2162A3B}" srcOrd="0" destOrd="0" parTransId="{98E813F4-7F15-4B16-A28E-4D812A96DD08}" sibTransId="{B32B4178-00C6-48A3-A6B5-EBF6EC04CCB4}"/>
    <dgm:cxn modelId="{8C9D7B5A-CD2B-43D0-BDE0-7DD3C53CD3A3}" srcId="{8B15D6A8-D91B-4B53-841A-40587AEE71B6}" destId="{D206C874-0DA1-4372-9662-E73AB712D940}" srcOrd="1" destOrd="0" parTransId="{5AFCB842-3305-4FE8-84F6-B32CF5ABEC7A}" sibTransId="{A0555FDE-3FB0-40A5-AD64-0597F5D5AA90}"/>
    <dgm:cxn modelId="{CCE8B57F-5CAC-4CC3-A3E8-3A8C33DD1E7E}" type="presParOf" srcId="{F0AEA8EC-DB0E-402C-8E58-31AF8B4979BD}" destId="{81F63B66-57F8-4B95-BA66-9560D034EB6A}" srcOrd="0" destOrd="0" presId="urn:microsoft.com/office/officeart/2005/8/layout/vList6"/>
    <dgm:cxn modelId="{C154A6F6-73FF-49E7-97A5-425791420B05}" type="presParOf" srcId="{81F63B66-57F8-4B95-BA66-9560D034EB6A}" destId="{60193DED-8F2E-454C-B905-A08CA7A65BBF}" srcOrd="0" destOrd="0" presId="urn:microsoft.com/office/officeart/2005/8/layout/vList6"/>
    <dgm:cxn modelId="{BEC70048-EE8A-402A-A3D7-9B419C532CF5}" type="presParOf" srcId="{81F63B66-57F8-4B95-BA66-9560D034EB6A}" destId="{A7925B0B-31A8-4704-9907-4FF58287EEAE}" srcOrd="1" destOrd="0" presId="urn:microsoft.com/office/officeart/2005/8/layout/vList6"/>
    <dgm:cxn modelId="{D2988EC1-0D1C-4DA0-9772-612E82CA4198}" type="presParOf" srcId="{F0AEA8EC-DB0E-402C-8E58-31AF8B4979BD}" destId="{E3795ABB-E68C-4FF0-A7F5-8EC6F73F4E13}" srcOrd="1" destOrd="0" presId="urn:microsoft.com/office/officeart/2005/8/layout/vList6"/>
    <dgm:cxn modelId="{4BEC7280-F8EE-4556-B37E-18CABDF547B1}" type="presParOf" srcId="{F0AEA8EC-DB0E-402C-8E58-31AF8B4979BD}" destId="{03958F72-B436-4051-BB28-132BB9E7DD62}" srcOrd="2" destOrd="0" presId="urn:microsoft.com/office/officeart/2005/8/layout/vList6"/>
    <dgm:cxn modelId="{344A2D21-41A3-4EB8-A5D7-1C4BBB4F4611}" type="presParOf" srcId="{03958F72-B436-4051-BB28-132BB9E7DD62}" destId="{711BEE92-0F58-49DA-A486-42545C16745B}" srcOrd="0" destOrd="0" presId="urn:microsoft.com/office/officeart/2005/8/layout/vList6"/>
    <dgm:cxn modelId="{7DD07715-BA8C-46CC-B8D7-CBD5EC3D6E67}" type="presParOf" srcId="{03958F72-B436-4051-BB28-132BB9E7DD62}" destId="{DCCF1F1C-5A03-418E-822A-070BD3257398}" srcOrd="1" destOrd="0" presId="urn:microsoft.com/office/officeart/2005/8/layout/vList6"/>
    <dgm:cxn modelId="{FF300E78-96C4-43A3-B782-9F2A3BB5B68A}" type="presParOf" srcId="{F0AEA8EC-DB0E-402C-8E58-31AF8B4979BD}" destId="{E11899CF-AFAE-4CE5-813E-E0B6279568C5}" srcOrd="3" destOrd="0" presId="urn:microsoft.com/office/officeart/2005/8/layout/vList6"/>
    <dgm:cxn modelId="{C59FD799-51EA-45CF-A187-B300742DF8A1}" type="presParOf" srcId="{F0AEA8EC-DB0E-402C-8E58-31AF8B4979BD}" destId="{6C00EC65-FAC6-48C3-B9E6-59B3DDA62520}" srcOrd="4" destOrd="0" presId="urn:microsoft.com/office/officeart/2005/8/layout/vList6"/>
    <dgm:cxn modelId="{54E9B869-4014-496C-BC06-A7E8D79252A1}" type="presParOf" srcId="{6C00EC65-FAC6-48C3-B9E6-59B3DDA62520}" destId="{7C1DFFBE-87EE-4749-B7AC-CF971E64E3DC}" srcOrd="0" destOrd="0" presId="urn:microsoft.com/office/officeart/2005/8/layout/vList6"/>
    <dgm:cxn modelId="{D1EB4810-CB84-46A9-B137-DE1DDD48E99E}" type="presParOf" srcId="{6C00EC65-FAC6-48C3-B9E6-59B3DDA62520}" destId="{B69DD1FD-269D-4FE2-8616-CDA34C7ECC1D}" srcOrd="1" destOrd="0" presId="urn:microsoft.com/office/officeart/2005/8/layout/vList6"/>
    <dgm:cxn modelId="{046A298C-5D08-4DA7-932A-7187FA6C9A93}" type="presParOf" srcId="{F0AEA8EC-DB0E-402C-8E58-31AF8B4979BD}" destId="{6ACDEA16-0319-4DC1-ACE8-F4725E95D535}" srcOrd="5" destOrd="0" presId="urn:microsoft.com/office/officeart/2005/8/layout/vList6"/>
    <dgm:cxn modelId="{F0439FC6-B0D6-422D-A150-794449532C0C}" type="presParOf" srcId="{F0AEA8EC-DB0E-402C-8E58-31AF8B4979BD}" destId="{37EA08A9-BC21-4C7D-AB7E-4D2EAA754734}" srcOrd="6" destOrd="0" presId="urn:microsoft.com/office/officeart/2005/8/layout/vList6"/>
    <dgm:cxn modelId="{0413386B-57CA-4F1D-BED2-5D91FB9C525D}" type="presParOf" srcId="{37EA08A9-BC21-4C7D-AB7E-4D2EAA754734}" destId="{E28E34D1-C286-450A-9922-50255785F439}" srcOrd="0" destOrd="0" presId="urn:microsoft.com/office/officeart/2005/8/layout/vList6"/>
    <dgm:cxn modelId="{B0D79549-91AA-4E5A-90B3-ECBA0FCB334C}" type="presParOf" srcId="{37EA08A9-BC21-4C7D-AB7E-4D2EAA754734}" destId="{2C096B4A-A06F-4FC7-BDC3-44E1084591B5}" srcOrd="1" destOrd="0" presId="urn:microsoft.com/office/officeart/2005/8/layout/vList6"/>
    <dgm:cxn modelId="{83EFD412-7591-4E02-A03F-B5B614A0635D}" type="presParOf" srcId="{F0AEA8EC-DB0E-402C-8E58-31AF8B4979BD}" destId="{9F9D763E-5F17-402F-9F00-5308B2A28A88}" srcOrd="7" destOrd="0" presId="urn:microsoft.com/office/officeart/2005/8/layout/vList6"/>
    <dgm:cxn modelId="{83874AC1-F479-4CBC-846B-E5FFF3C7EF62}" type="presParOf" srcId="{F0AEA8EC-DB0E-402C-8E58-31AF8B4979BD}" destId="{4F31E7D2-235B-41E0-A6B0-92609A393D19}" srcOrd="8" destOrd="0" presId="urn:microsoft.com/office/officeart/2005/8/layout/vList6"/>
    <dgm:cxn modelId="{B5819301-6D37-4A65-B59C-724FA9A38C35}" type="presParOf" srcId="{4F31E7D2-235B-41E0-A6B0-92609A393D19}" destId="{99166664-67EA-4E5D-98FD-ACD0DD150EBE}" srcOrd="0" destOrd="0" presId="urn:microsoft.com/office/officeart/2005/8/layout/vList6"/>
    <dgm:cxn modelId="{BA5B6B9F-9981-4C20-AAF4-D73FB96DD832}" type="presParOf" srcId="{4F31E7D2-235B-41E0-A6B0-92609A393D19}" destId="{A7E9FAC9-5633-4BFA-84C6-B6F9CBF21002}"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0E3E61-4F27-4AA9-8824-2462F1E567F5}" type="doc">
      <dgm:prSet loTypeId="urn:microsoft.com/office/officeart/2005/8/layout/equation1" loCatId="process" qsTypeId="urn:microsoft.com/office/officeart/2005/8/quickstyle/simple1" qsCatId="simple" csTypeId="urn:microsoft.com/office/officeart/2005/8/colors/accent1_2" csCatId="accent1" phldr="1"/>
      <dgm:spPr/>
    </dgm:pt>
    <dgm:pt modelId="{880FEB4B-5EF2-47D2-8B41-E95EC5A1AEF4}">
      <dgm:prSet phldrT="[Texto]" custT="1"/>
      <dgm:spPr/>
      <dgm:t>
        <a:bodyPr/>
        <a:lstStyle/>
        <a:p>
          <a:r>
            <a:rPr lang="pt-BR" sz="2000" dirty="0" smtClean="0"/>
            <a:t>70%</a:t>
          </a:r>
          <a:endParaRPr lang="pt-BR" sz="2000" dirty="0"/>
        </a:p>
      </dgm:t>
    </dgm:pt>
    <dgm:pt modelId="{2482D63A-B1A6-426C-A8A9-674D0663E84F}" type="parTrans" cxnId="{D1766C5C-7A22-4F7E-9DBF-1E2FA3700CB5}">
      <dgm:prSet/>
      <dgm:spPr/>
      <dgm:t>
        <a:bodyPr/>
        <a:lstStyle/>
        <a:p>
          <a:endParaRPr lang="pt-BR"/>
        </a:p>
      </dgm:t>
    </dgm:pt>
    <dgm:pt modelId="{2C5DA3CD-ACCD-48CA-A86A-9DBB46EF3E27}" type="sibTrans" cxnId="{D1766C5C-7A22-4F7E-9DBF-1E2FA3700CB5}">
      <dgm:prSet/>
      <dgm:spPr/>
      <dgm:t>
        <a:bodyPr/>
        <a:lstStyle/>
        <a:p>
          <a:endParaRPr lang="pt-BR"/>
        </a:p>
      </dgm:t>
    </dgm:pt>
    <dgm:pt modelId="{90A9D615-BE36-4D0F-B20F-00A6B5E4375F}">
      <dgm:prSet phldrT="[Texto]"/>
      <dgm:spPr/>
      <dgm:t>
        <a:bodyPr/>
        <a:lstStyle/>
        <a:p>
          <a:r>
            <a:rPr lang="pt-BR" dirty="0" smtClean="0"/>
            <a:t>1,5%</a:t>
          </a:r>
          <a:endParaRPr lang="pt-BR" dirty="0"/>
        </a:p>
      </dgm:t>
    </dgm:pt>
    <dgm:pt modelId="{2981307D-A96E-4370-BD82-A0CE4DF235B0}" type="parTrans" cxnId="{3E0D3A9F-CD28-4B13-BB34-DBA578F1D8B5}">
      <dgm:prSet/>
      <dgm:spPr/>
      <dgm:t>
        <a:bodyPr/>
        <a:lstStyle/>
        <a:p>
          <a:endParaRPr lang="pt-BR"/>
        </a:p>
      </dgm:t>
    </dgm:pt>
    <dgm:pt modelId="{E2E348C1-88A0-40A4-B259-10E61132D4D6}" type="sibTrans" cxnId="{3E0D3A9F-CD28-4B13-BB34-DBA578F1D8B5}">
      <dgm:prSet/>
      <dgm:spPr/>
      <dgm:t>
        <a:bodyPr/>
        <a:lstStyle/>
        <a:p>
          <a:endParaRPr lang="pt-BR"/>
        </a:p>
      </dgm:t>
    </dgm:pt>
    <dgm:pt modelId="{DF570392-D76F-4850-8E51-DA1EBF277127}">
      <dgm:prSet phldrT="[Texto]"/>
      <dgm:spPr/>
      <dgm:t>
        <a:bodyPr/>
        <a:lstStyle/>
        <a:p>
          <a:r>
            <a:rPr lang="pt-BR" dirty="0" smtClean="0"/>
            <a:t>100%</a:t>
          </a:r>
          <a:endParaRPr lang="pt-BR" dirty="0"/>
        </a:p>
      </dgm:t>
    </dgm:pt>
    <dgm:pt modelId="{16C4982E-C428-4154-A78D-5E3F899B2CC9}" type="parTrans" cxnId="{3C882A22-4B2D-47A4-9B27-1BED4EA1B6F6}">
      <dgm:prSet/>
      <dgm:spPr/>
      <dgm:t>
        <a:bodyPr/>
        <a:lstStyle/>
        <a:p>
          <a:endParaRPr lang="pt-BR"/>
        </a:p>
      </dgm:t>
    </dgm:pt>
    <dgm:pt modelId="{85B85A1B-4702-4652-8618-846E45C09AFA}" type="sibTrans" cxnId="{3C882A22-4B2D-47A4-9B27-1BED4EA1B6F6}">
      <dgm:prSet/>
      <dgm:spPr/>
      <dgm:t>
        <a:bodyPr/>
        <a:lstStyle/>
        <a:p>
          <a:endParaRPr lang="pt-BR"/>
        </a:p>
      </dgm:t>
    </dgm:pt>
    <dgm:pt modelId="{8C0C4DCB-C9A3-47CD-96C1-AE40E56D2D0C}">
      <dgm:prSet/>
      <dgm:spPr/>
      <dgm:t>
        <a:bodyPr/>
        <a:lstStyle/>
        <a:p>
          <a:r>
            <a:rPr lang="pt-BR" dirty="0" smtClean="0"/>
            <a:t>....%</a:t>
          </a:r>
          <a:endParaRPr lang="pt-BR" dirty="0"/>
        </a:p>
      </dgm:t>
    </dgm:pt>
    <dgm:pt modelId="{6231D3F1-ADCC-4B3B-942A-5A4990B98A76}" type="parTrans" cxnId="{DC67AF81-DF58-40A8-9EC4-3454D6979CF3}">
      <dgm:prSet/>
      <dgm:spPr/>
      <dgm:t>
        <a:bodyPr/>
        <a:lstStyle/>
        <a:p>
          <a:endParaRPr lang="pt-BR"/>
        </a:p>
      </dgm:t>
    </dgm:pt>
    <dgm:pt modelId="{EA9D1777-FF17-497A-86A7-0B1288D9F82A}" type="sibTrans" cxnId="{DC67AF81-DF58-40A8-9EC4-3454D6979CF3}">
      <dgm:prSet/>
      <dgm:spPr/>
      <dgm:t>
        <a:bodyPr/>
        <a:lstStyle/>
        <a:p>
          <a:endParaRPr lang="pt-BR"/>
        </a:p>
      </dgm:t>
    </dgm:pt>
    <dgm:pt modelId="{F39A63F5-0869-492F-A0DD-1B5DF440334B}">
      <dgm:prSet/>
      <dgm:spPr/>
      <dgm:t>
        <a:bodyPr/>
        <a:lstStyle/>
        <a:p>
          <a:r>
            <a:rPr lang="pt-BR" dirty="0" smtClean="0"/>
            <a:t>2,0%</a:t>
          </a:r>
          <a:endParaRPr lang="pt-BR" dirty="0"/>
        </a:p>
      </dgm:t>
    </dgm:pt>
    <dgm:pt modelId="{B9864B1F-EC59-4BA3-9663-B838C4FFB8B3}" type="parTrans" cxnId="{39919C4B-B9F4-4AD2-A398-94B75007CE88}">
      <dgm:prSet/>
      <dgm:spPr/>
      <dgm:t>
        <a:bodyPr/>
        <a:lstStyle/>
        <a:p>
          <a:endParaRPr lang="pt-BR"/>
        </a:p>
      </dgm:t>
    </dgm:pt>
    <dgm:pt modelId="{0D55E6EC-DFF3-4598-81B2-B29F8CF02F34}" type="sibTrans" cxnId="{39919C4B-B9F4-4AD2-A398-94B75007CE88}">
      <dgm:prSet/>
      <dgm:spPr/>
      <dgm:t>
        <a:bodyPr/>
        <a:lstStyle/>
        <a:p>
          <a:pPr algn="l"/>
          <a:endParaRPr lang="pt-BR"/>
        </a:p>
      </dgm:t>
    </dgm:pt>
    <dgm:pt modelId="{290B51A8-6779-4AA7-997E-6BAFEFD011B2}">
      <dgm:prSet/>
      <dgm:spPr/>
      <dgm:t>
        <a:bodyPr/>
        <a:lstStyle/>
        <a:p>
          <a:r>
            <a:rPr lang="pt-BR" dirty="0" smtClean="0"/>
            <a:t>....%</a:t>
          </a:r>
          <a:endParaRPr lang="pt-BR" dirty="0"/>
        </a:p>
      </dgm:t>
    </dgm:pt>
    <dgm:pt modelId="{F893BE05-0500-4B1D-88B8-3970713AD5E0}" type="parTrans" cxnId="{5E0D01ED-1E17-40A1-95B7-2FD46B49DF3A}">
      <dgm:prSet/>
      <dgm:spPr/>
      <dgm:t>
        <a:bodyPr/>
        <a:lstStyle/>
        <a:p>
          <a:endParaRPr lang="pt-BR"/>
        </a:p>
      </dgm:t>
    </dgm:pt>
    <dgm:pt modelId="{0D4B3EC1-28EA-4AF9-8E6E-702666CE247F}" type="sibTrans" cxnId="{5E0D01ED-1E17-40A1-95B7-2FD46B49DF3A}">
      <dgm:prSet/>
      <dgm:spPr/>
      <dgm:t>
        <a:bodyPr/>
        <a:lstStyle/>
        <a:p>
          <a:endParaRPr lang="pt-BR"/>
        </a:p>
      </dgm:t>
    </dgm:pt>
    <dgm:pt modelId="{BEB87BFF-5996-43B1-B9F2-023C0E7F6E9A}">
      <dgm:prSet/>
      <dgm:spPr/>
      <dgm:t>
        <a:bodyPr/>
        <a:lstStyle/>
        <a:p>
          <a:r>
            <a:rPr lang="pt-BR" dirty="0" smtClean="0"/>
            <a:t>2,5%</a:t>
          </a:r>
          <a:endParaRPr lang="pt-BR" dirty="0"/>
        </a:p>
      </dgm:t>
    </dgm:pt>
    <dgm:pt modelId="{0F53D7B6-8018-432B-9374-8AC8EB2DB201}" type="parTrans" cxnId="{3A963494-CA21-43E3-B835-56FC1DA0DAE8}">
      <dgm:prSet/>
      <dgm:spPr/>
      <dgm:t>
        <a:bodyPr/>
        <a:lstStyle/>
        <a:p>
          <a:endParaRPr lang="pt-BR"/>
        </a:p>
      </dgm:t>
    </dgm:pt>
    <dgm:pt modelId="{F76FA0C2-0B76-4F42-ACB2-8DB7632BC4B2}" type="sibTrans" cxnId="{3A963494-CA21-43E3-B835-56FC1DA0DAE8}">
      <dgm:prSet/>
      <dgm:spPr/>
      <dgm:t>
        <a:bodyPr/>
        <a:lstStyle/>
        <a:p>
          <a:endParaRPr lang="pt-BR"/>
        </a:p>
      </dgm:t>
    </dgm:pt>
    <dgm:pt modelId="{45AA2990-3584-49B2-83B8-CE71F2F37694}">
      <dgm:prSet/>
      <dgm:spPr/>
      <dgm:t>
        <a:bodyPr/>
        <a:lstStyle/>
        <a:p>
          <a:r>
            <a:rPr lang="pt-BR" dirty="0" smtClean="0"/>
            <a:t>....%</a:t>
          </a:r>
          <a:endParaRPr lang="pt-BR" dirty="0"/>
        </a:p>
      </dgm:t>
    </dgm:pt>
    <dgm:pt modelId="{3484E88C-16C9-42E7-9CED-A471C23A526D}" type="parTrans" cxnId="{ED633C0A-0E1F-423A-B278-C751AE24A288}">
      <dgm:prSet/>
      <dgm:spPr/>
      <dgm:t>
        <a:bodyPr/>
        <a:lstStyle/>
        <a:p>
          <a:endParaRPr lang="pt-BR"/>
        </a:p>
      </dgm:t>
    </dgm:pt>
    <dgm:pt modelId="{C456EE24-56B6-4DFF-ADDE-CF4C1C31AAAB}" type="sibTrans" cxnId="{ED633C0A-0E1F-423A-B278-C751AE24A288}">
      <dgm:prSet/>
      <dgm:spPr/>
      <dgm:t>
        <a:bodyPr/>
        <a:lstStyle/>
        <a:p>
          <a:endParaRPr lang="pt-BR"/>
        </a:p>
      </dgm:t>
    </dgm:pt>
    <dgm:pt modelId="{CA68B72E-10C2-4CC9-8DBE-2DCF8D28B5D2}" type="pres">
      <dgm:prSet presAssocID="{1A0E3E61-4F27-4AA9-8824-2462F1E567F5}" presName="linearFlow" presStyleCnt="0">
        <dgm:presLayoutVars>
          <dgm:dir/>
          <dgm:resizeHandles val="exact"/>
        </dgm:presLayoutVars>
      </dgm:prSet>
      <dgm:spPr/>
    </dgm:pt>
    <dgm:pt modelId="{57AA233E-AE66-4DB0-9A0C-CF98A1348507}" type="pres">
      <dgm:prSet presAssocID="{880FEB4B-5EF2-47D2-8B41-E95EC5A1AEF4}" presName="node" presStyleLbl="node1" presStyleIdx="0" presStyleCnt="8" custScaleX="223338" custScaleY="228410">
        <dgm:presLayoutVars>
          <dgm:bulletEnabled val="1"/>
        </dgm:presLayoutVars>
      </dgm:prSet>
      <dgm:spPr/>
      <dgm:t>
        <a:bodyPr/>
        <a:lstStyle/>
        <a:p>
          <a:endParaRPr lang="pt-BR"/>
        </a:p>
      </dgm:t>
    </dgm:pt>
    <dgm:pt modelId="{51040E65-D03C-4E92-9294-DCA81F2C62A3}" type="pres">
      <dgm:prSet presAssocID="{2C5DA3CD-ACCD-48CA-A86A-9DBB46EF3E27}" presName="spacerL" presStyleCnt="0"/>
      <dgm:spPr/>
    </dgm:pt>
    <dgm:pt modelId="{C102EAE7-8849-4640-B26F-B38DEF125A65}" type="pres">
      <dgm:prSet presAssocID="{2C5DA3CD-ACCD-48CA-A86A-9DBB46EF3E27}" presName="sibTrans" presStyleLbl="sibTrans2D1" presStyleIdx="0" presStyleCnt="7" custLinFactNeighborX="0"/>
      <dgm:spPr/>
      <dgm:t>
        <a:bodyPr/>
        <a:lstStyle/>
        <a:p>
          <a:endParaRPr lang="pt-BR"/>
        </a:p>
      </dgm:t>
    </dgm:pt>
    <dgm:pt modelId="{E84B13BA-D818-4BA0-B31C-7F4C25D29E2B}" type="pres">
      <dgm:prSet presAssocID="{2C5DA3CD-ACCD-48CA-A86A-9DBB46EF3E27}" presName="spacerR" presStyleCnt="0"/>
      <dgm:spPr/>
    </dgm:pt>
    <dgm:pt modelId="{3DCA3152-C5CF-4C9F-BFFC-7E59A3E2B212}" type="pres">
      <dgm:prSet presAssocID="{90A9D615-BE36-4D0F-B20F-00A6B5E4375F}" presName="node" presStyleLbl="node1" presStyleIdx="1" presStyleCnt="8">
        <dgm:presLayoutVars>
          <dgm:bulletEnabled val="1"/>
        </dgm:presLayoutVars>
      </dgm:prSet>
      <dgm:spPr/>
      <dgm:t>
        <a:bodyPr/>
        <a:lstStyle/>
        <a:p>
          <a:endParaRPr lang="pt-BR"/>
        </a:p>
      </dgm:t>
    </dgm:pt>
    <dgm:pt modelId="{DC481E94-F0A3-452F-941A-2B0C382BF480}" type="pres">
      <dgm:prSet presAssocID="{E2E348C1-88A0-40A4-B259-10E61132D4D6}" presName="spacerL" presStyleCnt="0"/>
      <dgm:spPr/>
    </dgm:pt>
    <dgm:pt modelId="{7960BC59-F6E7-419E-ABD2-A8D68E72E850}" type="pres">
      <dgm:prSet presAssocID="{E2E348C1-88A0-40A4-B259-10E61132D4D6}" presName="sibTrans" presStyleLbl="sibTrans2D1" presStyleIdx="1" presStyleCnt="7"/>
      <dgm:spPr/>
      <dgm:t>
        <a:bodyPr/>
        <a:lstStyle/>
        <a:p>
          <a:endParaRPr lang="pt-BR"/>
        </a:p>
      </dgm:t>
    </dgm:pt>
    <dgm:pt modelId="{77FBDAB2-5ED9-434F-8E2E-0DF2E2B52A71}" type="pres">
      <dgm:prSet presAssocID="{E2E348C1-88A0-40A4-B259-10E61132D4D6}" presName="spacerR" presStyleCnt="0"/>
      <dgm:spPr/>
    </dgm:pt>
    <dgm:pt modelId="{F80954B3-3465-4A91-8963-B2A4643BEA17}" type="pres">
      <dgm:prSet presAssocID="{8C0C4DCB-C9A3-47CD-96C1-AE40E56D2D0C}" presName="node" presStyleLbl="node1" presStyleIdx="2" presStyleCnt="8">
        <dgm:presLayoutVars>
          <dgm:bulletEnabled val="1"/>
        </dgm:presLayoutVars>
      </dgm:prSet>
      <dgm:spPr/>
      <dgm:t>
        <a:bodyPr/>
        <a:lstStyle/>
        <a:p>
          <a:endParaRPr lang="pt-BR"/>
        </a:p>
      </dgm:t>
    </dgm:pt>
    <dgm:pt modelId="{C1E2F90A-76F1-4507-8D84-0AB94EED6B01}" type="pres">
      <dgm:prSet presAssocID="{EA9D1777-FF17-497A-86A7-0B1288D9F82A}" presName="spacerL" presStyleCnt="0"/>
      <dgm:spPr/>
    </dgm:pt>
    <dgm:pt modelId="{C22EBF69-76D8-41BE-8E00-E800AC917F14}" type="pres">
      <dgm:prSet presAssocID="{EA9D1777-FF17-497A-86A7-0B1288D9F82A}" presName="sibTrans" presStyleLbl="sibTrans2D1" presStyleIdx="2" presStyleCnt="7"/>
      <dgm:spPr/>
      <dgm:t>
        <a:bodyPr/>
        <a:lstStyle/>
        <a:p>
          <a:endParaRPr lang="pt-BR"/>
        </a:p>
      </dgm:t>
    </dgm:pt>
    <dgm:pt modelId="{05657738-2DB7-4162-8802-B1CCBC3DFD8F}" type="pres">
      <dgm:prSet presAssocID="{EA9D1777-FF17-497A-86A7-0B1288D9F82A}" presName="spacerR" presStyleCnt="0"/>
      <dgm:spPr/>
    </dgm:pt>
    <dgm:pt modelId="{57312FD2-981A-4FBC-BB55-2940205A7F36}" type="pres">
      <dgm:prSet presAssocID="{F39A63F5-0869-492F-A0DD-1B5DF440334B}" presName="node" presStyleLbl="node1" presStyleIdx="3" presStyleCnt="8">
        <dgm:presLayoutVars>
          <dgm:bulletEnabled val="1"/>
        </dgm:presLayoutVars>
      </dgm:prSet>
      <dgm:spPr/>
      <dgm:t>
        <a:bodyPr/>
        <a:lstStyle/>
        <a:p>
          <a:endParaRPr lang="pt-BR"/>
        </a:p>
      </dgm:t>
    </dgm:pt>
    <dgm:pt modelId="{14BEABBE-3841-4F3A-97DF-7984EAA187C9}" type="pres">
      <dgm:prSet presAssocID="{0D55E6EC-DFF3-4598-81B2-B29F8CF02F34}" presName="spacerL" presStyleCnt="0"/>
      <dgm:spPr/>
    </dgm:pt>
    <dgm:pt modelId="{39337621-3215-4B76-96ED-776DEB1A104A}" type="pres">
      <dgm:prSet presAssocID="{0D55E6EC-DFF3-4598-81B2-B29F8CF02F34}" presName="sibTrans" presStyleLbl="sibTrans2D1" presStyleIdx="3" presStyleCnt="7"/>
      <dgm:spPr/>
      <dgm:t>
        <a:bodyPr/>
        <a:lstStyle/>
        <a:p>
          <a:endParaRPr lang="pt-BR"/>
        </a:p>
      </dgm:t>
    </dgm:pt>
    <dgm:pt modelId="{3C02C7E2-2895-43F7-9BC6-509613F2ACCC}" type="pres">
      <dgm:prSet presAssocID="{0D55E6EC-DFF3-4598-81B2-B29F8CF02F34}" presName="spacerR" presStyleCnt="0"/>
      <dgm:spPr/>
    </dgm:pt>
    <dgm:pt modelId="{71B7AA99-A0E4-4451-857F-0C67C6F4411E}" type="pres">
      <dgm:prSet presAssocID="{290B51A8-6779-4AA7-997E-6BAFEFD011B2}" presName="node" presStyleLbl="node1" presStyleIdx="4" presStyleCnt="8">
        <dgm:presLayoutVars>
          <dgm:bulletEnabled val="1"/>
        </dgm:presLayoutVars>
      </dgm:prSet>
      <dgm:spPr/>
      <dgm:t>
        <a:bodyPr/>
        <a:lstStyle/>
        <a:p>
          <a:endParaRPr lang="pt-BR"/>
        </a:p>
      </dgm:t>
    </dgm:pt>
    <dgm:pt modelId="{D0CF3D8C-72EB-4864-8E13-E5BB8E4B01B9}" type="pres">
      <dgm:prSet presAssocID="{0D4B3EC1-28EA-4AF9-8E6E-702666CE247F}" presName="spacerL" presStyleCnt="0"/>
      <dgm:spPr/>
    </dgm:pt>
    <dgm:pt modelId="{23E64C71-A390-41C5-91B0-74DC0234D995}" type="pres">
      <dgm:prSet presAssocID="{0D4B3EC1-28EA-4AF9-8E6E-702666CE247F}" presName="sibTrans" presStyleLbl="sibTrans2D1" presStyleIdx="4" presStyleCnt="7"/>
      <dgm:spPr/>
      <dgm:t>
        <a:bodyPr/>
        <a:lstStyle/>
        <a:p>
          <a:endParaRPr lang="pt-BR"/>
        </a:p>
      </dgm:t>
    </dgm:pt>
    <dgm:pt modelId="{19493306-ED1F-4677-AA48-C20594EBD8A1}" type="pres">
      <dgm:prSet presAssocID="{0D4B3EC1-28EA-4AF9-8E6E-702666CE247F}" presName="spacerR" presStyleCnt="0"/>
      <dgm:spPr/>
    </dgm:pt>
    <dgm:pt modelId="{58C4ABEB-5706-496B-BDBD-4572C667931B}" type="pres">
      <dgm:prSet presAssocID="{BEB87BFF-5996-43B1-B9F2-023C0E7F6E9A}" presName="node" presStyleLbl="node1" presStyleIdx="5" presStyleCnt="8">
        <dgm:presLayoutVars>
          <dgm:bulletEnabled val="1"/>
        </dgm:presLayoutVars>
      </dgm:prSet>
      <dgm:spPr/>
      <dgm:t>
        <a:bodyPr/>
        <a:lstStyle/>
        <a:p>
          <a:endParaRPr lang="pt-BR"/>
        </a:p>
      </dgm:t>
    </dgm:pt>
    <dgm:pt modelId="{E9D5D656-B159-4A80-9BE2-F13BA212FDFF}" type="pres">
      <dgm:prSet presAssocID="{F76FA0C2-0B76-4F42-ACB2-8DB7632BC4B2}" presName="spacerL" presStyleCnt="0"/>
      <dgm:spPr/>
    </dgm:pt>
    <dgm:pt modelId="{F8F5ECA0-4053-4B55-A5B6-A992032FAB2A}" type="pres">
      <dgm:prSet presAssocID="{F76FA0C2-0B76-4F42-ACB2-8DB7632BC4B2}" presName="sibTrans" presStyleLbl="sibTrans2D1" presStyleIdx="5" presStyleCnt="7"/>
      <dgm:spPr/>
      <dgm:t>
        <a:bodyPr/>
        <a:lstStyle/>
        <a:p>
          <a:endParaRPr lang="pt-BR"/>
        </a:p>
      </dgm:t>
    </dgm:pt>
    <dgm:pt modelId="{52069C2B-A5A7-4584-AA81-DD4FAA31EC14}" type="pres">
      <dgm:prSet presAssocID="{F76FA0C2-0B76-4F42-ACB2-8DB7632BC4B2}" presName="spacerR" presStyleCnt="0"/>
      <dgm:spPr/>
    </dgm:pt>
    <dgm:pt modelId="{6820EF95-3E34-410B-84D4-27EE90089FA9}" type="pres">
      <dgm:prSet presAssocID="{45AA2990-3584-49B2-83B8-CE71F2F37694}" presName="node" presStyleLbl="node1" presStyleIdx="6" presStyleCnt="8" custLinFactX="533" custLinFactNeighborX="100000" custLinFactNeighborY="5997">
        <dgm:presLayoutVars>
          <dgm:bulletEnabled val="1"/>
        </dgm:presLayoutVars>
      </dgm:prSet>
      <dgm:spPr/>
      <dgm:t>
        <a:bodyPr/>
        <a:lstStyle/>
        <a:p>
          <a:endParaRPr lang="pt-BR"/>
        </a:p>
      </dgm:t>
    </dgm:pt>
    <dgm:pt modelId="{764D5C81-206E-4B3D-B10E-2B368554D035}" type="pres">
      <dgm:prSet presAssocID="{C456EE24-56B6-4DFF-ADDE-CF4C1C31AAAB}" presName="spacerL" presStyleCnt="0"/>
      <dgm:spPr/>
    </dgm:pt>
    <dgm:pt modelId="{337D8CD0-F7A4-4E2E-85DE-556D260EF1CE}" type="pres">
      <dgm:prSet presAssocID="{C456EE24-56B6-4DFF-ADDE-CF4C1C31AAAB}" presName="sibTrans" presStyleLbl="sibTrans2D1" presStyleIdx="6" presStyleCnt="7"/>
      <dgm:spPr/>
      <dgm:t>
        <a:bodyPr/>
        <a:lstStyle/>
        <a:p>
          <a:endParaRPr lang="pt-BR"/>
        </a:p>
      </dgm:t>
    </dgm:pt>
    <dgm:pt modelId="{0124D361-D1DD-4387-A6C3-ECF871CE1FCE}" type="pres">
      <dgm:prSet presAssocID="{C456EE24-56B6-4DFF-ADDE-CF4C1C31AAAB}" presName="spacerR" presStyleCnt="0"/>
      <dgm:spPr/>
    </dgm:pt>
    <dgm:pt modelId="{B1E15A99-B5B9-4DDF-93F0-07EA82FBDB21}" type="pres">
      <dgm:prSet presAssocID="{DF570392-D76F-4850-8E51-DA1EBF277127}" presName="node" presStyleLbl="node1" presStyleIdx="7" presStyleCnt="8" custLinFactNeighborX="139" custLinFactNeighborY="5997">
        <dgm:presLayoutVars>
          <dgm:bulletEnabled val="1"/>
        </dgm:presLayoutVars>
      </dgm:prSet>
      <dgm:spPr/>
      <dgm:t>
        <a:bodyPr/>
        <a:lstStyle/>
        <a:p>
          <a:endParaRPr lang="pt-BR"/>
        </a:p>
      </dgm:t>
    </dgm:pt>
  </dgm:ptLst>
  <dgm:cxnLst>
    <dgm:cxn modelId="{B1E8F62C-52D5-416B-ABC9-AFED310AA661}" type="presOf" srcId="{8C0C4DCB-C9A3-47CD-96C1-AE40E56D2D0C}" destId="{F80954B3-3465-4A91-8963-B2A4643BEA17}" srcOrd="0" destOrd="0" presId="urn:microsoft.com/office/officeart/2005/8/layout/equation1"/>
    <dgm:cxn modelId="{33657E3D-7120-4374-B5DB-F34AA79F4E86}" type="presOf" srcId="{45AA2990-3584-49B2-83B8-CE71F2F37694}" destId="{6820EF95-3E34-410B-84D4-27EE90089FA9}" srcOrd="0" destOrd="0" presId="urn:microsoft.com/office/officeart/2005/8/layout/equation1"/>
    <dgm:cxn modelId="{8D940CAE-56C1-459F-B9F8-91A347D1F139}" type="presOf" srcId="{0D4B3EC1-28EA-4AF9-8E6E-702666CE247F}" destId="{23E64C71-A390-41C5-91B0-74DC0234D995}" srcOrd="0" destOrd="0" presId="urn:microsoft.com/office/officeart/2005/8/layout/equation1"/>
    <dgm:cxn modelId="{F6F0061E-0D9D-4181-A9B1-1B0B0F2F5EB5}" type="presOf" srcId="{C456EE24-56B6-4DFF-ADDE-CF4C1C31AAAB}" destId="{337D8CD0-F7A4-4E2E-85DE-556D260EF1CE}" srcOrd="0" destOrd="0" presId="urn:microsoft.com/office/officeart/2005/8/layout/equation1"/>
    <dgm:cxn modelId="{AB25FC17-1DD9-4BE5-AAC4-EC65CFBFEF49}" type="presOf" srcId="{90A9D615-BE36-4D0F-B20F-00A6B5E4375F}" destId="{3DCA3152-C5CF-4C9F-BFFC-7E59A3E2B212}" srcOrd="0" destOrd="0" presId="urn:microsoft.com/office/officeart/2005/8/layout/equation1"/>
    <dgm:cxn modelId="{39919C4B-B9F4-4AD2-A398-94B75007CE88}" srcId="{1A0E3E61-4F27-4AA9-8824-2462F1E567F5}" destId="{F39A63F5-0869-492F-A0DD-1B5DF440334B}" srcOrd="3" destOrd="0" parTransId="{B9864B1F-EC59-4BA3-9663-B838C4FFB8B3}" sibTransId="{0D55E6EC-DFF3-4598-81B2-B29F8CF02F34}"/>
    <dgm:cxn modelId="{6E923930-04F5-40E0-9E38-AEF4C9AAC348}" type="presOf" srcId="{E2E348C1-88A0-40A4-B259-10E61132D4D6}" destId="{7960BC59-F6E7-419E-ABD2-A8D68E72E850}" srcOrd="0" destOrd="0" presId="urn:microsoft.com/office/officeart/2005/8/layout/equation1"/>
    <dgm:cxn modelId="{FCF1F539-FEF2-4733-B5F0-87F104060A04}" type="presOf" srcId="{0D55E6EC-DFF3-4598-81B2-B29F8CF02F34}" destId="{39337621-3215-4B76-96ED-776DEB1A104A}" srcOrd="0" destOrd="0" presId="urn:microsoft.com/office/officeart/2005/8/layout/equation1"/>
    <dgm:cxn modelId="{004CB372-B537-4861-95DE-83F5DCE7F525}" type="presOf" srcId="{2C5DA3CD-ACCD-48CA-A86A-9DBB46EF3E27}" destId="{C102EAE7-8849-4640-B26F-B38DEF125A65}" srcOrd="0" destOrd="0" presId="urn:microsoft.com/office/officeart/2005/8/layout/equation1"/>
    <dgm:cxn modelId="{ED633C0A-0E1F-423A-B278-C751AE24A288}" srcId="{1A0E3E61-4F27-4AA9-8824-2462F1E567F5}" destId="{45AA2990-3584-49B2-83B8-CE71F2F37694}" srcOrd="6" destOrd="0" parTransId="{3484E88C-16C9-42E7-9CED-A471C23A526D}" sibTransId="{C456EE24-56B6-4DFF-ADDE-CF4C1C31AAAB}"/>
    <dgm:cxn modelId="{5E0D01ED-1E17-40A1-95B7-2FD46B49DF3A}" srcId="{1A0E3E61-4F27-4AA9-8824-2462F1E567F5}" destId="{290B51A8-6779-4AA7-997E-6BAFEFD011B2}" srcOrd="4" destOrd="0" parTransId="{F893BE05-0500-4B1D-88B8-3970713AD5E0}" sibTransId="{0D4B3EC1-28EA-4AF9-8E6E-702666CE247F}"/>
    <dgm:cxn modelId="{3A963494-CA21-43E3-B835-56FC1DA0DAE8}" srcId="{1A0E3E61-4F27-4AA9-8824-2462F1E567F5}" destId="{BEB87BFF-5996-43B1-B9F2-023C0E7F6E9A}" srcOrd="5" destOrd="0" parTransId="{0F53D7B6-8018-432B-9374-8AC8EB2DB201}" sibTransId="{F76FA0C2-0B76-4F42-ACB2-8DB7632BC4B2}"/>
    <dgm:cxn modelId="{6FAD76CA-6816-4567-A46C-DABD831C40B6}" type="presOf" srcId="{EA9D1777-FF17-497A-86A7-0B1288D9F82A}" destId="{C22EBF69-76D8-41BE-8E00-E800AC917F14}" srcOrd="0" destOrd="0" presId="urn:microsoft.com/office/officeart/2005/8/layout/equation1"/>
    <dgm:cxn modelId="{1A0597F5-6D82-4B3B-B6E9-3419558F31BC}" type="presOf" srcId="{290B51A8-6779-4AA7-997E-6BAFEFD011B2}" destId="{71B7AA99-A0E4-4451-857F-0C67C6F4411E}" srcOrd="0" destOrd="0" presId="urn:microsoft.com/office/officeart/2005/8/layout/equation1"/>
    <dgm:cxn modelId="{D1766C5C-7A22-4F7E-9DBF-1E2FA3700CB5}" srcId="{1A0E3E61-4F27-4AA9-8824-2462F1E567F5}" destId="{880FEB4B-5EF2-47D2-8B41-E95EC5A1AEF4}" srcOrd="0" destOrd="0" parTransId="{2482D63A-B1A6-426C-A8A9-674D0663E84F}" sibTransId="{2C5DA3CD-ACCD-48CA-A86A-9DBB46EF3E27}"/>
    <dgm:cxn modelId="{9E64705F-E4BF-4817-A97F-1FB4722F8B89}" type="presOf" srcId="{F76FA0C2-0B76-4F42-ACB2-8DB7632BC4B2}" destId="{F8F5ECA0-4053-4B55-A5B6-A992032FAB2A}" srcOrd="0" destOrd="0" presId="urn:microsoft.com/office/officeart/2005/8/layout/equation1"/>
    <dgm:cxn modelId="{27302A0F-5188-4D49-9B70-6019B611B35E}" type="presOf" srcId="{F39A63F5-0869-492F-A0DD-1B5DF440334B}" destId="{57312FD2-981A-4FBC-BB55-2940205A7F36}" srcOrd="0" destOrd="0" presId="urn:microsoft.com/office/officeart/2005/8/layout/equation1"/>
    <dgm:cxn modelId="{3E0D3A9F-CD28-4B13-BB34-DBA578F1D8B5}" srcId="{1A0E3E61-4F27-4AA9-8824-2462F1E567F5}" destId="{90A9D615-BE36-4D0F-B20F-00A6B5E4375F}" srcOrd="1" destOrd="0" parTransId="{2981307D-A96E-4370-BD82-A0CE4DF235B0}" sibTransId="{E2E348C1-88A0-40A4-B259-10E61132D4D6}"/>
    <dgm:cxn modelId="{3C882A22-4B2D-47A4-9B27-1BED4EA1B6F6}" srcId="{1A0E3E61-4F27-4AA9-8824-2462F1E567F5}" destId="{DF570392-D76F-4850-8E51-DA1EBF277127}" srcOrd="7" destOrd="0" parTransId="{16C4982E-C428-4154-A78D-5E3F899B2CC9}" sibTransId="{85B85A1B-4702-4652-8618-846E45C09AFA}"/>
    <dgm:cxn modelId="{D76BF700-5EE3-49E6-B2E3-AD3A021B87D0}" type="presOf" srcId="{880FEB4B-5EF2-47D2-8B41-E95EC5A1AEF4}" destId="{57AA233E-AE66-4DB0-9A0C-CF98A1348507}" srcOrd="0" destOrd="0" presId="urn:microsoft.com/office/officeart/2005/8/layout/equation1"/>
    <dgm:cxn modelId="{E4F81CDC-48D5-462A-8C11-CCBA9A8F2497}" type="presOf" srcId="{1A0E3E61-4F27-4AA9-8824-2462F1E567F5}" destId="{CA68B72E-10C2-4CC9-8DBE-2DCF8D28B5D2}" srcOrd="0" destOrd="0" presId="urn:microsoft.com/office/officeart/2005/8/layout/equation1"/>
    <dgm:cxn modelId="{D2418472-C0FC-4562-9A17-2E6C2FDEEDE5}" type="presOf" srcId="{DF570392-D76F-4850-8E51-DA1EBF277127}" destId="{B1E15A99-B5B9-4DDF-93F0-07EA82FBDB21}" srcOrd="0" destOrd="0" presId="urn:microsoft.com/office/officeart/2005/8/layout/equation1"/>
    <dgm:cxn modelId="{DC67AF81-DF58-40A8-9EC4-3454D6979CF3}" srcId="{1A0E3E61-4F27-4AA9-8824-2462F1E567F5}" destId="{8C0C4DCB-C9A3-47CD-96C1-AE40E56D2D0C}" srcOrd="2" destOrd="0" parTransId="{6231D3F1-ADCC-4B3B-942A-5A4990B98A76}" sibTransId="{EA9D1777-FF17-497A-86A7-0B1288D9F82A}"/>
    <dgm:cxn modelId="{E0815972-3E7B-4AA6-92DE-8E2935EADCD2}" type="presOf" srcId="{BEB87BFF-5996-43B1-B9F2-023C0E7F6E9A}" destId="{58C4ABEB-5706-496B-BDBD-4572C667931B}" srcOrd="0" destOrd="0" presId="urn:microsoft.com/office/officeart/2005/8/layout/equation1"/>
    <dgm:cxn modelId="{B4290627-0CE0-439F-B0F2-1A79D856F14E}" type="presParOf" srcId="{CA68B72E-10C2-4CC9-8DBE-2DCF8D28B5D2}" destId="{57AA233E-AE66-4DB0-9A0C-CF98A1348507}" srcOrd="0" destOrd="0" presId="urn:microsoft.com/office/officeart/2005/8/layout/equation1"/>
    <dgm:cxn modelId="{52B8A48C-7B9A-495C-9278-84BA79F092D5}" type="presParOf" srcId="{CA68B72E-10C2-4CC9-8DBE-2DCF8D28B5D2}" destId="{51040E65-D03C-4E92-9294-DCA81F2C62A3}" srcOrd="1" destOrd="0" presId="urn:microsoft.com/office/officeart/2005/8/layout/equation1"/>
    <dgm:cxn modelId="{3C134AD6-59F0-434D-9E06-9D86F6AC80C7}" type="presParOf" srcId="{CA68B72E-10C2-4CC9-8DBE-2DCF8D28B5D2}" destId="{C102EAE7-8849-4640-B26F-B38DEF125A65}" srcOrd="2" destOrd="0" presId="urn:microsoft.com/office/officeart/2005/8/layout/equation1"/>
    <dgm:cxn modelId="{BDD60F46-9942-4E9D-A75E-636498ADD46D}" type="presParOf" srcId="{CA68B72E-10C2-4CC9-8DBE-2DCF8D28B5D2}" destId="{E84B13BA-D818-4BA0-B31C-7F4C25D29E2B}" srcOrd="3" destOrd="0" presId="urn:microsoft.com/office/officeart/2005/8/layout/equation1"/>
    <dgm:cxn modelId="{A3CE2431-431D-4638-B293-DCC1D0BA30D3}" type="presParOf" srcId="{CA68B72E-10C2-4CC9-8DBE-2DCF8D28B5D2}" destId="{3DCA3152-C5CF-4C9F-BFFC-7E59A3E2B212}" srcOrd="4" destOrd="0" presId="urn:microsoft.com/office/officeart/2005/8/layout/equation1"/>
    <dgm:cxn modelId="{C26ED1FE-282E-4012-A917-BE74ABBE0284}" type="presParOf" srcId="{CA68B72E-10C2-4CC9-8DBE-2DCF8D28B5D2}" destId="{DC481E94-F0A3-452F-941A-2B0C382BF480}" srcOrd="5" destOrd="0" presId="urn:microsoft.com/office/officeart/2005/8/layout/equation1"/>
    <dgm:cxn modelId="{E3776F71-3320-474A-90E1-CC0A2AE2CC05}" type="presParOf" srcId="{CA68B72E-10C2-4CC9-8DBE-2DCF8D28B5D2}" destId="{7960BC59-F6E7-419E-ABD2-A8D68E72E850}" srcOrd="6" destOrd="0" presId="urn:microsoft.com/office/officeart/2005/8/layout/equation1"/>
    <dgm:cxn modelId="{3E315CE6-9467-48A2-9D07-6C30B29AD1F9}" type="presParOf" srcId="{CA68B72E-10C2-4CC9-8DBE-2DCF8D28B5D2}" destId="{77FBDAB2-5ED9-434F-8E2E-0DF2E2B52A71}" srcOrd="7" destOrd="0" presId="urn:microsoft.com/office/officeart/2005/8/layout/equation1"/>
    <dgm:cxn modelId="{5E8D9D1D-2580-4869-AD71-F6E30FBD7622}" type="presParOf" srcId="{CA68B72E-10C2-4CC9-8DBE-2DCF8D28B5D2}" destId="{F80954B3-3465-4A91-8963-B2A4643BEA17}" srcOrd="8" destOrd="0" presId="urn:microsoft.com/office/officeart/2005/8/layout/equation1"/>
    <dgm:cxn modelId="{61AFC3A3-A204-4042-A611-9FFF49EC1BFA}" type="presParOf" srcId="{CA68B72E-10C2-4CC9-8DBE-2DCF8D28B5D2}" destId="{C1E2F90A-76F1-4507-8D84-0AB94EED6B01}" srcOrd="9" destOrd="0" presId="urn:microsoft.com/office/officeart/2005/8/layout/equation1"/>
    <dgm:cxn modelId="{B3F038B5-37CB-420C-B010-821868BF188D}" type="presParOf" srcId="{CA68B72E-10C2-4CC9-8DBE-2DCF8D28B5D2}" destId="{C22EBF69-76D8-41BE-8E00-E800AC917F14}" srcOrd="10" destOrd="0" presId="urn:microsoft.com/office/officeart/2005/8/layout/equation1"/>
    <dgm:cxn modelId="{0381F38C-05E1-4D67-9139-A633F6E74BC8}" type="presParOf" srcId="{CA68B72E-10C2-4CC9-8DBE-2DCF8D28B5D2}" destId="{05657738-2DB7-4162-8802-B1CCBC3DFD8F}" srcOrd="11" destOrd="0" presId="urn:microsoft.com/office/officeart/2005/8/layout/equation1"/>
    <dgm:cxn modelId="{ECF46700-9D9C-4E66-A7C8-0E3DFEB02F65}" type="presParOf" srcId="{CA68B72E-10C2-4CC9-8DBE-2DCF8D28B5D2}" destId="{57312FD2-981A-4FBC-BB55-2940205A7F36}" srcOrd="12" destOrd="0" presId="urn:microsoft.com/office/officeart/2005/8/layout/equation1"/>
    <dgm:cxn modelId="{2EAA6A05-151E-47C1-BF6F-CD0F29AD3A45}" type="presParOf" srcId="{CA68B72E-10C2-4CC9-8DBE-2DCF8D28B5D2}" destId="{14BEABBE-3841-4F3A-97DF-7984EAA187C9}" srcOrd="13" destOrd="0" presId="urn:microsoft.com/office/officeart/2005/8/layout/equation1"/>
    <dgm:cxn modelId="{164737F3-9BB5-443C-8562-F981DC542624}" type="presParOf" srcId="{CA68B72E-10C2-4CC9-8DBE-2DCF8D28B5D2}" destId="{39337621-3215-4B76-96ED-776DEB1A104A}" srcOrd="14" destOrd="0" presId="urn:microsoft.com/office/officeart/2005/8/layout/equation1"/>
    <dgm:cxn modelId="{9E0FDB33-E676-484B-98B2-13A6A01081C7}" type="presParOf" srcId="{CA68B72E-10C2-4CC9-8DBE-2DCF8D28B5D2}" destId="{3C02C7E2-2895-43F7-9BC6-509613F2ACCC}" srcOrd="15" destOrd="0" presId="urn:microsoft.com/office/officeart/2005/8/layout/equation1"/>
    <dgm:cxn modelId="{04C6A7D3-A14B-4C5F-82E4-BA5F5F9AE77F}" type="presParOf" srcId="{CA68B72E-10C2-4CC9-8DBE-2DCF8D28B5D2}" destId="{71B7AA99-A0E4-4451-857F-0C67C6F4411E}" srcOrd="16" destOrd="0" presId="urn:microsoft.com/office/officeart/2005/8/layout/equation1"/>
    <dgm:cxn modelId="{765BF3C8-0880-40D3-8348-BC16C794CC17}" type="presParOf" srcId="{CA68B72E-10C2-4CC9-8DBE-2DCF8D28B5D2}" destId="{D0CF3D8C-72EB-4864-8E13-E5BB8E4B01B9}" srcOrd="17" destOrd="0" presId="urn:microsoft.com/office/officeart/2005/8/layout/equation1"/>
    <dgm:cxn modelId="{45BE0A64-9B0A-4610-8B41-203199CE8402}" type="presParOf" srcId="{CA68B72E-10C2-4CC9-8DBE-2DCF8D28B5D2}" destId="{23E64C71-A390-41C5-91B0-74DC0234D995}" srcOrd="18" destOrd="0" presId="urn:microsoft.com/office/officeart/2005/8/layout/equation1"/>
    <dgm:cxn modelId="{AC427037-F507-4246-9291-A9D4350825CD}" type="presParOf" srcId="{CA68B72E-10C2-4CC9-8DBE-2DCF8D28B5D2}" destId="{19493306-ED1F-4677-AA48-C20594EBD8A1}" srcOrd="19" destOrd="0" presId="urn:microsoft.com/office/officeart/2005/8/layout/equation1"/>
    <dgm:cxn modelId="{32F5EA10-F2D3-4FD2-A3F2-25B73497FA20}" type="presParOf" srcId="{CA68B72E-10C2-4CC9-8DBE-2DCF8D28B5D2}" destId="{58C4ABEB-5706-496B-BDBD-4572C667931B}" srcOrd="20" destOrd="0" presId="urn:microsoft.com/office/officeart/2005/8/layout/equation1"/>
    <dgm:cxn modelId="{B53E2F85-6DC9-4A3B-B427-1EDB831B359C}" type="presParOf" srcId="{CA68B72E-10C2-4CC9-8DBE-2DCF8D28B5D2}" destId="{E9D5D656-B159-4A80-9BE2-F13BA212FDFF}" srcOrd="21" destOrd="0" presId="urn:microsoft.com/office/officeart/2005/8/layout/equation1"/>
    <dgm:cxn modelId="{1F818868-33F0-499B-A9A1-7805824868B1}" type="presParOf" srcId="{CA68B72E-10C2-4CC9-8DBE-2DCF8D28B5D2}" destId="{F8F5ECA0-4053-4B55-A5B6-A992032FAB2A}" srcOrd="22" destOrd="0" presId="urn:microsoft.com/office/officeart/2005/8/layout/equation1"/>
    <dgm:cxn modelId="{0A09EF35-E287-4D5A-9C43-CF097018B30A}" type="presParOf" srcId="{CA68B72E-10C2-4CC9-8DBE-2DCF8D28B5D2}" destId="{52069C2B-A5A7-4584-AA81-DD4FAA31EC14}" srcOrd="23" destOrd="0" presId="urn:microsoft.com/office/officeart/2005/8/layout/equation1"/>
    <dgm:cxn modelId="{D10E4461-25CA-4B68-A952-C681F509D8B0}" type="presParOf" srcId="{CA68B72E-10C2-4CC9-8DBE-2DCF8D28B5D2}" destId="{6820EF95-3E34-410B-84D4-27EE90089FA9}" srcOrd="24" destOrd="0" presId="urn:microsoft.com/office/officeart/2005/8/layout/equation1"/>
    <dgm:cxn modelId="{2B22D2E4-A687-4A9F-90E5-4CAE4DD7CD1F}" type="presParOf" srcId="{CA68B72E-10C2-4CC9-8DBE-2DCF8D28B5D2}" destId="{764D5C81-206E-4B3D-B10E-2B368554D035}" srcOrd="25" destOrd="0" presId="urn:microsoft.com/office/officeart/2005/8/layout/equation1"/>
    <dgm:cxn modelId="{B727C989-F203-41AE-BCCD-E8B62DC4948F}" type="presParOf" srcId="{CA68B72E-10C2-4CC9-8DBE-2DCF8D28B5D2}" destId="{337D8CD0-F7A4-4E2E-85DE-556D260EF1CE}" srcOrd="26" destOrd="0" presId="urn:microsoft.com/office/officeart/2005/8/layout/equation1"/>
    <dgm:cxn modelId="{1E470AD4-0B75-4874-A615-FA3ECB6F30D2}" type="presParOf" srcId="{CA68B72E-10C2-4CC9-8DBE-2DCF8D28B5D2}" destId="{0124D361-D1DD-4387-A6C3-ECF871CE1FCE}" srcOrd="27" destOrd="0" presId="urn:microsoft.com/office/officeart/2005/8/layout/equation1"/>
    <dgm:cxn modelId="{948C630A-0CE8-442C-8054-2E258490C5D2}" type="presParOf" srcId="{CA68B72E-10C2-4CC9-8DBE-2DCF8D28B5D2}" destId="{B1E15A99-B5B9-4DDF-93F0-07EA82FBDB21}" srcOrd="28" destOrd="0" presId="urn:microsoft.com/office/officeart/2005/8/layout/equati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15663-DE53-49B2-9016-CE4F1B0C12A5}">
      <dsp:nvSpPr>
        <dsp:cNvPr id="0" name=""/>
        <dsp:cNvSpPr/>
      </dsp:nvSpPr>
      <dsp:spPr>
        <a:xfrm>
          <a:off x="2922505" y="2125979"/>
          <a:ext cx="2730185" cy="2598419"/>
        </a:xfrm>
        <a:prstGeom prst="gear9">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smtClean="0"/>
            <a:t>Previdência</a:t>
          </a:r>
          <a:r>
            <a:rPr lang="pt-BR" sz="2000" kern="1200" dirty="0" smtClean="0"/>
            <a:t>	</a:t>
          </a:r>
          <a:endParaRPr lang="pt-BR" sz="2000" kern="1200" dirty="0"/>
        </a:p>
      </dsp:txBody>
      <dsp:txXfrm>
        <a:off x="3461546" y="2734646"/>
        <a:ext cx="1652103" cy="1335641"/>
      </dsp:txXfrm>
    </dsp:sp>
    <dsp:sp modelId="{73EBA46E-2F9D-4DF1-BC3E-5C2FE9EDA7D4}">
      <dsp:nvSpPr>
        <dsp:cNvPr id="0" name=""/>
        <dsp:cNvSpPr/>
      </dsp:nvSpPr>
      <dsp:spPr>
        <a:xfrm>
          <a:off x="1142999" y="1527162"/>
          <a:ext cx="2297910" cy="1876437"/>
        </a:xfrm>
        <a:prstGeom prst="gear6">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smtClean="0"/>
            <a:t>Assistência Social</a:t>
          </a:r>
          <a:endParaRPr lang="pt-BR" sz="1900" kern="1200" dirty="0"/>
        </a:p>
      </dsp:txBody>
      <dsp:txXfrm>
        <a:off x="1676664" y="2002416"/>
        <a:ext cx="1230580" cy="925929"/>
      </dsp:txXfrm>
    </dsp:sp>
    <dsp:sp modelId="{62D81031-85F5-4BBB-9C85-C2FC4402150E}">
      <dsp:nvSpPr>
        <dsp:cNvPr id="0" name=""/>
        <dsp:cNvSpPr/>
      </dsp:nvSpPr>
      <dsp:spPr>
        <a:xfrm rot="20700000">
          <a:off x="2535038" y="208066"/>
          <a:ext cx="1851579" cy="1851579"/>
        </a:xfrm>
        <a:prstGeom prst="gear6">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pt-BR" sz="2000" kern="1200" dirty="0" smtClean="0"/>
            <a:t>Saúde	</a:t>
          </a:r>
          <a:endParaRPr lang="pt-BR" sz="2000" kern="1200" dirty="0"/>
        </a:p>
      </dsp:txBody>
      <dsp:txXfrm rot="-20700000">
        <a:off x="2941144" y="614172"/>
        <a:ext cx="1039368" cy="1039368"/>
      </dsp:txXfrm>
    </dsp:sp>
    <dsp:sp modelId="{56B07C1C-C85C-487E-8CC7-58DE74E748A6}">
      <dsp:nvSpPr>
        <dsp:cNvPr id="0" name=""/>
        <dsp:cNvSpPr/>
      </dsp:nvSpPr>
      <dsp:spPr>
        <a:xfrm>
          <a:off x="2794447" y="1730542"/>
          <a:ext cx="3325977" cy="3325977"/>
        </a:xfrm>
        <a:prstGeom prst="circularArrow">
          <a:avLst>
            <a:gd name="adj1" fmla="val 4687"/>
            <a:gd name="adj2" fmla="val 299029"/>
            <a:gd name="adj3" fmla="val 2527521"/>
            <a:gd name="adj4" fmla="val 15837027"/>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FD28D2-35C4-4ED0-99AF-5C1EF9A2D99A}">
      <dsp:nvSpPr>
        <dsp:cNvPr id="0" name=""/>
        <dsp:cNvSpPr/>
      </dsp:nvSpPr>
      <dsp:spPr>
        <a:xfrm>
          <a:off x="960449" y="1053291"/>
          <a:ext cx="2416530" cy="241653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2D08D9-98A8-4DC8-97F8-FFEA6DF4BE52}">
      <dsp:nvSpPr>
        <dsp:cNvPr id="0" name=""/>
        <dsp:cNvSpPr/>
      </dsp:nvSpPr>
      <dsp:spPr>
        <a:xfrm>
          <a:off x="2106749" y="-199773"/>
          <a:ext cx="2605506" cy="2605506"/>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A233E-AE66-4DB0-9A0C-CF98A1348507}">
      <dsp:nvSpPr>
        <dsp:cNvPr id="0" name=""/>
        <dsp:cNvSpPr/>
      </dsp:nvSpPr>
      <dsp:spPr>
        <a:xfrm>
          <a:off x="3342" y="420645"/>
          <a:ext cx="1322768" cy="13528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pt-BR" sz="3600" kern="1200" dirty="0"/>
            <a:t>70%</a:t>
          </a:r>
        </a:p>
      </dsp:txBody>
      <dsp:txXfrm>
        <a:off x="197057" y="618759"/>
        <a:ext cx="935338" cy="956580"/>
      </dsp:txXfrm>
    </dsp:sp>
    <dsp:sp modelId="{C102EAE7-8849-4640-B26F-B38DEF125A65}">
      <dsp:nvSpPr>
        <dsp:cNvPr id="0" name=""/>
        <dsp:cNvSpPr/>
      </dsp:nvSpPr>
      <dsp:spPr>
        <a:xfrm>
          <a:off x="1374204"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1419737" y="1056652"/>
        <a:ext cx="252451" cy="80795"/>
      </dsp:txXfrm>
    </dsp:sp>
    <dsp:sp modelId="{3DCA3152-C5CF-4C9F-BFFC-7E59A3E2B212}">
      <dsp:nvSpPr>
        <dsp:cNvPr id="0" name=""/>
        <dsp:cNvSpPr/>
      </dsp:nvSpPr>
      <dsp:spPr>
        <a:xfrm>
          <a:off x="1765814" y="800913"/>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t>1,5%</a:t>
          </a:r>
        </a:p>
      </dsp:txBody>
      <dsp:txXfrm>
        <a:off x="1852550" y="887649"/>
        <a:ext cx="418800" cy="418800"/>
      </dsp:txXfrm>
    </dsp:sp>
    <dsp:sp modelId="{7960BC59-F6E7-419E-ABD2-A8D68E72E850}">
      <dsp:nvSpPr>
        <dsp:cNvPr id="0" name=""/>
        <dsp:cNvSpPr/>
      </dsp:nvSpPr>
      <dsp:spPr>
        <a:xfrm>
          <a:off x="2406179"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2451712" y="1056652"/>
        <a:ext cx="252451" cy="80795"/>
      </dsp:txXfrm>
    </dsp:sp>
    <dsp:sp modelId="{C04660C0-1651-45BE-A949-539C5013BF2A}">
      <dsp:nvSpPr>
        <dsp:cNvPr id="0" name=""/>
        <dsp:cNvSpPr/>
      </dsp:nvSpPr>
      <dsp:spPr>
        <a:xfrm>
          <a:off x="2797789" y="800913"/>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t>1,5%</a:t>
          </a:r>
        </a:p>
      </dsp:txBody>
      <dsp:txXfrm>
        <a:off x="2884525" y="887649"/>
        <a:ext cx="418800" cy="418800"/>
      </dsp:txXfrm>
    </dsp:sp>
    <dsp:sp modelId="{00019442-6C9D-477B-A839-E826224CB0B7}">
      <dsp:nvSpPr>
        <dsp:cNvPr id="0" name=""/>
        <dsp:cNvSpPr/>
      </dsp:nvSpPr>
      <dsp:spPr>
        <a:xfrm>
          <a:off x="3438154"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3483687" y="1056652"/>
        <a:ext cx="252451" cy="80795"/>
      </dsp:txXfrm>
    </dsp:sp>
    <dsp:sp modelId="{F80954B3-3465-4A91-8963-B2A4643BEA17}">
      <dsp:nvSpPr>
        <dsp:cNvPr id="0" name=""/>
        <dsp:cNvSpPr/>
      </dsp:nvSpPr>
      <dsp:spPr>
        <a:xfrm>
          <a:off x="3829764" y="800913"/>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smtClean="0"/>
            <a:t>....%</a:t>
          </a:r>
          <a:endParaRPr lang="pt-BR" sz="1400" kern="1200" dirty="0"/>
        </a:p>
      </dsp:txBody>
      <dsp:txXfrm>
        <a:off x="3916500" y="887649"/>
        <a:ext cx="418800" cy="418800"/>
      </dsp:txXfrm>
    </dsp:sp>
    <dsp:sp modelId="{C22EBF69-76D8-41BE-8E00-E800AC917F14}">
      <dsp:nvSpPr>
        <dsp:cNvPr id="0" name=""/>
        <dsp:cNvSpPr/>
      </dsp:nvSpPr>
      <dsp:spPr>
        <a:xfrm>
          <a:off x="4470129"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4515662" y="1056652"/>
        <a:ext cx="252451" cy="80795"/>
      </dsp:txXfrm>
    </dsp:sp>
    <dsp:sp modelId="{57312FD2-981A-4FBC-BB55-2940205A7F36}">
      <dsp:nvSpPr>
        <dsp:cNvPr id="0" name=""/>
        <dsp:cNvSpPr/>
      </dsp:nvSpPr>
      <dsp:spPr>
        <a:xfrm>
          <a:off x="4861739" y="800913"/>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t>2,0%</a:t>
          </a:r>
        </a:p>
      </dsp:txBody>
      <dsp:txXfrm>
        <a:off x="4948475" y="887649"/>
        <a:ext cx="418800" cy="418800"/>
      </dsp:txXfrm>
    </dsp:sp>
    <dsp:sp modelId="{39337621-3215-4B76-96ED-776DEB1A104A}">
      <dsp:nvSpPr>
        <dsp:cNvPr id="0" name=""/>
        <dsp:cNvSpPr/>
      </dsp:nvSpPr>
      <dsp:spPr>
        <a:xfrm>
          <a:off x="5502104"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5547637" y="1056652"/>
        <a:ext cx="252451" cy="80795"/>
      </dsp:txXfrm>
    </dsp:sp>
    <dsp:sp modelId="{2AD61D5A-9857-48B0-921D-0DA055BE926F}">
      <dsp:nvSpPr>
        <dsp:cNvPr id="0" name=""/>
        <dsp:cNvSpPr/>
      </dsp:nvSpPr>
      <dsp:spPr>
        <a:xfrm>
          <a:off x="5893714" y="800913"/>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t>2,0%</a:t>
          </a:r>
        </a:p>
      </dsp:txBody>
      <dsp:txXfrm>
        <a:off x="5980450" y="887649"/>
        <a:ext cx="418800" cy="418800"/>
      </dsp:txXfrm>
    </dsp:sp>
    <dsp:sp modelId="{57990AFE-C434-4D9B-8F3A-F320CF8C1959}">
      <dsp:nvSpPr>
        <dsp:cNvPr id="0" name=""/>
        <dsp:cNvSpPr/>
      </dsp:nvSpPr>
      <dsp:spPr>
        <a:xfrm>
          <a:off x="6534079"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6579612" y="1056652"/>
        <a:ext cx="252451" cy="80795"/>
      </dsp:txXfrm>
    </dsp:sp>
    <dsp:sp modelId="{71B7AA99-A0E4-4451-857F-0C67C6F4411E}">
      <dsp:nvSpPr>
        <dsp:cNvPr id="0" name=""/>
        <dsp:cNvSpPr/>
      </dsp:nvSpPr>
      <dsp:spPr>
        <a:xfrm>
          <a:off x="6925689" y="800913"/>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t>....%</a:t>
          </a:r>
        </a:p>
      </dsp:txBody>
      <dsp:txXfrm>
        <a:off x="7012425" y="887649"/>
        <a:ext cx="418800" cy="418800"/>
      </dsp:txXfrm>
    </dsp:sp>
    <dsp:sp modelId="{23E64C71-A390-41C5-91B0-74DC0234D995}">
      <dsp:nvSpPr>
        <dsp:cNvPr id="0" name=""/>
        <dsp:cNvSpPr/>
      </dsp:nvSpPr>
      <dsp:spPr>
        <a:xfrm>
          <a:off x="7566054"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7611587" y="1056652"/>
        <a:ext cx="252451" cy="80795"/>
      </dsp:txXfrm>
    </dsp:sp>
    <dsp:sp modelId="{58C4ABEB-5706-496B-BDBD-4572C667931B}">
      <dsp:nvSpPr>
        <dsp:cNvPr id="0" name=""/>
        <dsp:cNvSpPr/>
      </dsp:nvSpPr>
      <dsp:spPr>
        <a:xfrm>
          <a:off x="7957664" y="800913"/>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t>2,5%</a:t>
          </a:r>
        </a:p>
      </dsp:txBody>
      <dsp:txXfrm>
        <a:off x="8044400" y="887649"/>
        <a:ext cx="418800" cy="418800"/>
      </dsp:txXfrm>
    </dsp:sp>
    <dsp:sp modelId="{F8F5ECA0-4053-4B55-A5B6-A992032FAB2A}">
      <dsp:nvSpPr>
        <dsp:cNvPr id="0" name=""/>
        <dsp:cNvSpPr/>
      </dsp:nvSpPr>
      <dsp:spPr>
        <a:xfrm>
          <a:off x="8598029"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8643562" y="1056652"/>
        <a:ext cx="252451" cy="80795"/>
      </dsp:txXfrm>
    </dsp:sp>
    <dsp:sp modelId="{9A4BF7BB-1C4C-4281-827E-DC758C4165E2}">
      <dsp:nvSpPr>
        <dsp:cNvPr id="0" name=""/>
        <dsp:cNvSpPr/>
      </dsp:nvSpPr>
      <dsp:spPr>
        <a:xfrm>
          <a:off x="8989639" y="800913"/>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a:t>2,5%</a:t>
          </a:r>
          <a:endParaRPr lang="pt-BR" sz="1400" kern="1200" dirty="0"/>
        </a:p>
      </dsp:txBody>
      <dsp:txXfrm>
        <a:off x="9076375" y="887649"/>
        <a:ext cx="418800" cy="418800"/>
      </dsp:txXfrm>
    </dsp:sp>
    <dsp:sp modelId="{AB39D619-ED2F-45B0-B017-D85F4EDD3734}">
      <dsp:nvSpPr>
        <dsp:cNvPr id="0" name=""/>
        <dsp:cNvSpPr/>
      </dsp:nvSpPr>
      <dsp:spPr>
        <a:xfrm>
          <a:off x="9630004" y="925291"/>
          <a:ext cx="343517" cy="3435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9675537" y="1056652"/>
        <a:ext cx="252451" cy="80795"/>
      </dsp:txXfrm>
    </dsp:sp>
    <dsp:sp modelId="{6820EF95-3E34-410B-84D4-27EE90089FA9}">
      <dsp:nvSpPr>
        <dsp:cNvPr id="0" name=""/>
        <dsp:cNvSpPr/>
      </dsp:nvSpPr>
      <dsp:spPr>
        <a:xfrm>
          <a:off x="10072864" y="836432"/>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t>....%</a:t>
          </a:r>
        </a:p>
      </dsp:txBody>
      <dsp:txXfrm>
        <a:off x="10159600" y="923168"/>
        <a:ext cx="418800" cy="418800"/>
      </dsp:txXfrm>
    </dsp:sp>
    <dsp:sp modelId="{337D8CD0-F7A4-4E2E-85DE-556D260EF1CE}">
      <dsp:nvSpPr>
        <dsp:cNvPr id="0" name=""/>
        <dsp:cNvSpPr/>
      </dsp:nvSpPr>
      <dsp:spPr>
        <a:xfrm>
          <a:off x="10661979" y="925291"/>
          <a:ext cx="343517" cy="34351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t-BR" sz="1400" kern="1200"/>
        </a:p>
      </dsp:txBody>
      <dsp:txXfrm>
        <a:off x="10707512" y="996056"/>
        <a:ext cx="252451" cy="201987"/>
      </dsp:txXfrm>
    </dsp:sp>
    <dsp:sp modelId="{B1E15A99-B5B9-4DDF-93F0-07EA82FBDB21}">
      <dsp:nvSpPr>
        <dsp:cNvPr id="0" name=""/>
        <dsp:cNvSpPr/>
      </dsp:nvSpPr>
      <dsp:spPr>
        <a:xfrm>
          <a:off x="11053657" y="836432"/>
          <a:ext cx="592272" cy="5922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a:t>100%</a:t>
          </a:r>
        </a:p>
      </dsp:txBody>
      <dsp:txXfrm>
        <a:off x="11140393" y="923168"/>
        <a:ext cx="418800" cy="41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5B0B-31A8-4704-9907-4FF58287EEAE}">
      <dsp:nvSpPr>
        <dsp:cNvPr id="0" name=""/>
        <dsp:cNvSpPr/>
      </dsp:nvSpPr>
      <dsp:spPr>
        <a:xfrm>
          <a:off x="2063582" y="98012"/>
          <a:ext cx="3095374" cy="115932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t-BR" sz="2400" b="1" kern="1200" dirty="0">
              <a:solidFill>
                <a:schemeClr val="tx1"/>
              </a:solidFill>
              <a:latin typeface="Candara" panose="020E0502030303020204" pitchFamily="34" charset="0"/>
            </a:rPr>
            <a:t>Mulher 60</a:t>
          </a:r>
        </a:p>
        <a:p>
          <a:pPr marL="228600" lvl="1" indent="-228600" algn="l" defTabSz="1066800">
            <a:lnSpc>
              <a:spcPct val="90000"/>
            </a:lnSpc>
            <a:spcBef>
              <a:spcPct val="0"/>
            </a:spcBef>
            <a:spcAft>
              <a:spcPct val="15000"/>
            </a:spcAft>
            <a:buChar char="••"/>
          </a:pPr>
          <a:r>
            <a:rPr lang="pt-BR" sz="2400" b="1" kern="1200" dirty="0">
              <a:solidFill>
                <a:schemeClr val="tx1"/>
              </a:solidFill>
              <a:latin typeface="Candara" panose="020E0502030303020204" pitchFamily="34" charset="0"/>
            </a:rPr>
            <a:t>Homem 65</a:t>
          </a:r>
        </a:p>
      </dsp:txBody>
      <dsp:txXfrm>
        <a:off x="2063582" y="242928"/>
        <a:ext cx="2660626" cy="869495"/>
      </dsp:txXfrm>
    </dsp:sp>
    <dsp:sp modelId="{60193DED-8F2E-454C-B905-A08CA7A65BBF}">
      <dsp:nvSpPr>
        <dsp:cNvPr id="0" name=""/>
        <dsp:cNvSpPr/>
      </dsp:nvSpPr>
      <dsp:spPr>
        <a:xfrm>
          <a:off x="0" y="0"/>
          <a:ext cx="2063582" cy="13553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Idade mínima	</a:t>
          </a:r>
        </a:p>
      </dsp:txBody>
      <dsp:txXfrm>
        <a:off x="66163" y="66163"/>
        <a:ext cx="1931256" cy="1223025"/>
      </dsp:txXfrm>
    </dsp:sp>
    <dsp:sp modelId="{03190EB2-877D-4DF6-B0F0-7558E3016B84}">
      <dsp:nvSpPr>
        <dsp:cNvPr id="0" name=""/>
        <dsp:cNvSpPr/>
      </dsp:nvSpPr>
      <dsp:spPr>
        <a:xfrm>
          <a:off x="2063582" y="1490886"/>
          <a:ext cx="3095374" cy="135535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t-BR" sz="2400" b="1" kern="1200" dirty="0">
              <a:latin typeface="Candara" panose="020E0502030303020204" pitchFamily="34" charset="0"/>
            </a:rPr>
            <a:t>Aumento de 6 meses a cada ano a partir de 2020</a:t>
          </a:r>
        </a:p>
      </dsp:txBody>
      <dsp:txXfrm>
        <a:off x="2063582" y="1660305"/>
        <a:ext cx="2587117" cy="1016513"/>
      </dsp:txXfrm>
    </dsp:sp>
    <dsp:sp modelId="{36CFC9E3-109D-4125-BAB4-35CF54284B75}">
      <dsp:nvSpPr>
        <dsp:cNvPr id="0" name=""/>
        <dsp:cNvSpPr/>
      </dsp:nvSpPr>
      <dsp:spPr>
        <a:xfrm>
          <a:off x="0" y="1490886"/>
          <a:ext cx="2063582" cy="13553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Tempo de contribuição progressivo</a:t>
          </a:r>
        </a:p>
      </dsp:txBody>
      <dsp:txXfrm>
        <a:off x="66163" y="1557049"/>
        <a:ext cx="1931256" cy="1223025"/>
      </dsp:txXfrm>
    </dsp:sp>
    <dsp:sp modelId="{B39D727A-5986-48EE-94B4-09BF75AE349E}">
      <dsp:nvSpPr>
        <dsp:cNvPr id="0" name=""/>
        <dsp:cNvSpPr/>
      </dsp:nvSpPr>
      <dsp:spPr>
        <a:xfrm>
          <a:off x="2063582" y="2981773"/>
          <a:ext cx="3095374" cy="135535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85750" lvl="1" indent="-285750" algn="l" defTabSz="2933700">
            <a:lnSpc>
              <a:spcPct val="90000"/>
            </a:lnSpc>
            <a:spcBef>
              <a:spcPct val="0"/>
            </a:spcBef>
            <a:spcAft>
              <a:spcPct val="15000"/>
            </a:spcAft>
            <a:buChar char="••"/>
          </a:pPr>
          <a:endParaRPr lang="pt-BR" sz="6600" kern="1200" dirty="0"/>
        </a:p>
      </dsp:txBody>
      <dsp:txXfrm>
        <a:off x="2063582" y="3151192"/>
        <a:ext cx="2587117" cy="1016513"/>
      </dsp:txXfrm>
    </dsp:sp>
    <dsp:sp modelId="{C8B6B268-66A9-4EB7-A78D-40C4FCC94441}">
      <dsp:nvSpPr>
        <dsp:cNvPr id="0" name=""/>
        <dsp:cNvSpPr/>
      </dsp:nvSpPr>
      <dsp:spPr>
        <a:xfrm>
          <a:off x="0" y="2981773"/>
          <a:ext cx="2063582" cy="13553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pt-BR" sz="2800" kern="1200" dirty="0" smtClean="0"/>
            <a:t>Valor</a:t>
          </a:r>
          <a:endParaRPr lang="pt-BR" sz="2800" kern="1200" dirty="0"/>
        </a:p>
      </dsp:txBody>
      <dsp:txXfrm>
        <a:off x="66163" y="3047936"/>
        <a:ext cx="1931256" cy="1223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5B0B-31A8-4704-9907-4FF58287EEAE}">
      <dsp:nvSpPr>
        <dsp:cNvPr id="0" name=""/>
        <dsp:cNvSpPr/>
      </dsp:nvSpPr>
      <dsp:spPr>
        <a:xfrm>
          <a:off x="2616442" y="1792"/>
          <a:ext cx="3924663" cy="103625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t-BR" sz="2400" b="1" kern="1200" dirty="0" smtClean="0">
              <a:latin typeface="Candara" panose="020E0502030303020204" pitchFamily="34" charset="0"/>
            </a:rPr>
            <a:t>Mulher 53</a:t>
          </a:r>
          <a:endParaRPr lang="pt-BR" sz="2400" b="1" kern="1200" dirty="0">
            <a:latin typeface="Candara" panose="020E0502030303020204" pitchFamily="34" charset="0"/>
          </a:endParaRPr>
        </a:p>
        <a:p>
          <a:pPr marL="228600" lvl="1" indent="-228600" algn="l" defTabSz="1066800">
            <a:lnSpc>
              <a:spcPct val="90000"/>
            </a:lnSpc>
            <a:spcBef>
              <a:spcPct val="0"/>
            </a:spcBef>
            <a:spcAft>
              <a:spcPct val="15000"/>
            </a:spcAft>
            <a:buChar char="••"/>
          </a:pPr>
          <a:r>
            <a:rPr lang="pt-BR" sz="2400" b="1" kern="1200" dirty="0" smtClean="0">
              <a:latin typeface="Candara" panose="020E0502030303020204" pitchFamily="34" charset="0"/>
            </a:rPr>
            <a:t>Homem 55</a:t>
          </a:r>
          <a:endParaRPr lang="pt-BR" sz="2400" b="1" kern="1200" dirty="0">
            <a:latin typeface="Candara" panose="020E0502030303020204" pitchFamily="34" charset="0"/>
          </a:endParaRPr>
        </a:p>
      </dsp:txBody>
      <dsp:txXfrm>
        <a:off x="2616442" y="131323"/>
        <a:ext cx="3536069" cy="777189"/>
      </dsp:txXfrm>
    </dsp:sp>
    <dsp:sp modelId="{60193DED-8F2E-454C-B905-A08CA7A65BBF}">
      <dsp:nvSpPr>
        <dsp:cNvPr id="0" name=""/>
        <dsp:cNvSpPr/>
      </dsp:nvSpPr>
      <dsp:spPr>
        <a:xfrm>
          <a:off x="0" y="1792"/>
          <a:ext cx="2616442" cy="10362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pt-BR" sz="2900" kern="1200" dirty="0" smtClean="0"/>
            <a:t>Idade mínima	</a:t>
          </a:r>
          <a:endParaRPr lang="pt-BR" sz="2900" kern="1200" dirty="0"/>
        </a:p>
      </dsp:txBody>
      <dsp:txXfrm>
        <a:off x="50586" y="52378"/>
        <a:ext cx="2515270" cy="935079"/>
      </dsp:txXfrm>
    </dsp:sp>
    <dsp:sp modelId="{DCCF1F1C-5A03-418E-822A-070BD3257398}">
      <dsp:nvSpPr>
        <dsp:cNvPr id="0" name=""/>
        <dsp:cNvSpPr/>
      </dsp:nvSpPr>
      <dsp:spPr>
        <a:xfrm>
          <a:off x="2616442" y="2411812"/>
          <a:ext cx="3924663" cy="72514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pt-BR" sz="1800" b="1" kern="1200" dirty="0" smtClean="0">
              <a:latin typeface="Candara" panose="020E0502030303020204" pitchFamily="34" charset="0"/>
            </a:rPr>
            <a:t>30% adicionais para o restante de 30 anos ( M ) e 35 anos ( H )</a:t>
          </a:r>
          <a:endParaRPr lang="pt-BR" sz="1800" b="1" kern="1200" dirty="0">
            <a:latin typeface="Candara" panose="020E0502030303020204" pitchFamily="34" charset="0"/>
          </a:endParaRPr>
        </a:p>
      </dsp:txBody>
      <dsp:txXfrm>
        <a:off x="2616442" y="2502456"/>
        <a:ext cx="3652733" cy="543861"/>
      </dsp:txXfrm>
    </dsp:sp>
    <dsp:sp modelId="{711BEE92-0F58-49DA-A486-42545C16745B}">
      <dsp:nvSpPr>
        <dsp:cNvPr id="0" name=""/>
        <dsp:cNvSpPr/>
      </dsp:nvSpPr>
      <dsp:spPr>
        <a:xfrm>
          <a:off x="0" y="2265929"/>
          <a:ext cx="2616442" cy="10362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pt-BR" sz="2900" kern="1200" dirty="0" smtClean="0"/>
            <a:t>Pedágio</a:t>
          </a:r>
          <a:endParaRPr lang="pt-BR" sz="2900" kern="1200" dirty="0"/>
        </a:p>
      </dsp:txBody>
      <dsp:txXfrm>
        <a:off x="50586" y="2316515"/>
        <a:ext cx="2515270" cy="935079"/>
      </dsp:txXfrm>
    </dsp:sp>
    <dsp:sp modelId="{B69DD1FD-269D-4FE2-8616-CDA34C7ECC1D}">
      <dsp:nvSpPr>
        <dsp:cNvPr id="0" name=""/>
        <dsp:cNvSpPr/>
      </dsp:nvSpPr>
      <dsp:spPr>
        <a:xfrm>
          <a:off x="2616442" y="1112311"/>
          <a:ext cx="3924663" cy="103625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t-BR" sz="2400" b="1" kern="1200" dirty="0" smtClean="0">
              <a:latin typeface="Candara" panose="020E0502030303020204" pitchFamily="34" charset="0"/>
            </a:rPr>
            <a:t>30 anos – Mulher</a:t>
          </a:r>
          <a:endParaRPr lang="pt-BR" sz="2400" b="1" kern="1200" dirty="0">
            <a:latin typeface="Candara" panose="020E0502030303020204" pitchFamily="34" charset="0"/>
          </a:endParaRPr>
        </a:p>
        <a:p>
          <a:pPr marL="228600" lvl="1" indent="-228600" algn="l" defTabSz="1066800">
            <a:lnSpc>
              <a:spcPct val="90000"/>
            </a:lnSpc>
            <a:spcBef>
              <a:spcPct val="0"/>
            </a:spcBef>
            <a:spcAft>
              <a:spcPct val="15000"/>
            </a:spcAft>
            <a:buChar char="••"/>
          </a:pPr>
          <a:r>
            <a:rPr lang="pt-BR" sz="2400" b="1" kern="1200" dirty="0" smtClean="0">
              <a:latin typeface="Candara" panose="020E0502030303020204" pitchFamily="34" charset="0"/>
            </a:rPr>
            <a:t>35 anos - Homem</a:t>
          </a:r>
          <a:endParaRPr lang="pt-BR" sz="2400" b="1" kern="1200" dirty="0">
            <a:latin typeface="Candara" panose="020E0502030303020204" pitchFamily="34" charset="0"/>
          </a:endParaRPr>
        </a:p>
      </dsp:txBody>
      <dsp:txXfrm>
        <a:off x="2616442" y="1241842"/>
        <a:ext cx="3536069" cy="777189"/>
      </dsp:txXfrm>
    </dsp:sp>
    <dsp:sp modelId="{7C1DFFBE-87EE-4749-B7AC-CF971E64E3DC}">
      <dsp:nvSpPr>
        <dsp:cNvPr id="0" name=""/>
        <dsp:cNvSpPr/>
      </dsp:nvSpPr>
      <dsp:spPr>
        <a:xfrm>
          <a:off x="0" y="1112311"/>
          <a:ext cx="2616442" cy="10362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pt-BR" sz="2900" kern="1200" dirty="0" smtClean="0"/>
            <a:t>Contribuição</a:t>
          </a:r>
          <a:endParaRPr lang="pt-BR" sz="2900" kern="1200" dirty="0"/>
        </a:p>
      </dsp:txBody>
      <dsp:txXfrm>
        <a:off x="50586" y="1162897"/>
        <a:ext cx="2515270" cy="935079"/>
      </dsp:txXfrm>
    </dsp:sp>
    <dsp:sp modelId="{A4701995-4429-7648-96C5-2139F3C4FDDC}">
      <dsp:nvSpPr>
        <dsp:cNvPr id="0" name=""/>
        <dsp:cNvSpPr/>
      </dsp:nvSpPr>
      <dsp:spPr>
        <a:xfrm>
          <a:off x="2609587" y="3423214"/>
          <a:ext cx="3931518" cy="1121203"/>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351A05-A861-B94B-8FF4-1D62FDDC2549}">
      <dsp:nvSpPr>
        <dsp:cNvPr id="0" name=""/>
        <dsp:cNvSpPr/>
      </dsp:nvSpPr>
      <dsp:spPr>
        <a:xfrm>
          <a:off x="405" y="3463898"/>
          <a:ext cx="2608777" cy="103625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pt-BR" sz="2900" kern="1200" dirty="0" smtClean="0"/>
            <a:t>Valor</a:t>
          </a:r>
          <a:endParaRPr lang="pt-BR" sz="2900" kern="1200" dirty="0"/>
        </a:p>
      </dsp:txBody>
      <dsp:txXfrm>
        <a:off x="50991" y="3514484"/>
        <a:ext cx="2507605" cy="935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A233E-AE66-4DB0-9A0C-CF98A1348507}">
      <dsp:nvSpPr>
        <dsp:cNvPr id="0" name=""/>
        <dsp:cNvSpPr/>
      </dsp:nvSpPr>
      <dsp:spPr>
        <a:xfrm>
          <a:off x="1753107" y="100248"/>
          <a:ext cx="919578" cy="8934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kern="1200" dirty="0"/>
            <a:t>70%</a:t>
          </a:r>
        </a:p>
      </dsp:txBody>
      <dsp:txXfrm>
        <a:off x="1887776" y="231089"/>
        <a:ext cx="650240" cy="631759"/>
      </dsp:txXfrm>
    </dsp:sp>
    <dsp:sp modelId="{C102EAE7-8849-4640-B26F-B38DEF125A65}">
      <dsp:nvSpPr>
        <dsp:cNvPr id="0" name=""/>
        <dsp:cNvSpPr/>
      </dsp:nvSpPr>
      <dsp:spPr>
        <a:xfrm>
          <a:off x="2717544" y="386758"/>
          <a:ext cx="320420" cy="32042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2760016" y="509287"/>
        <a:ext cx="235476" cy="75362"/>
      </dsp:txXfrm>
    </dsp:sp>
    <dsp:sp modelId="{3DCA3152-C5CF-4C9F-BFFC-7E59A3E2B212}">
      <dsp:nvSpPr>
        <dsp:cNvPr id="0" name=""/>
        <dsp:cNvSpPr/>
      </dsp:nvSpPr>
      <dsp:spPr>
        <a:xfrm>
          <a:off x="3082823" y="270744"/>
          <a:ext cx="552448" cy="5524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a:t>1,5%</a:t>
          </a:r>
        </a:p>
      </dsp:txBody>
      <dsp:txXfrm>
        <a:off x="3163727" y="351648"/>
        <a:ext cx="390640" cy="390640"/>
      </dsp:txXfrm>
    </dsp:sp>
    <dsp:sp modelId="{7960BC59-F6E7-419E-ABD2-A8D68E72E850}">
      <dsp:nvSpPr>
        <dsp:cNvPr id="0" name=""/>
        <dsp:cNvSpPr/>
      </dsp:nvSpPr>
      <dsp:spPr>
        <a:xfrm>
          <a:off x="3680131" y="386758"/>
          <a:ext cx="320420" cy="32042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3722603" y="509287"/>
        <a:ext cx="235476" cy="75362"/>
      </dsp:txXfrm>
    </dsp:sp>
    <dsp:sp modelId="{F80954B3-3465-4A91-8963-B2A4643BEA17}">
      <dsp:nvSpPr>
        <dsp:cNvPr id="0" name=""/>
        <dsp:cNvSpPr/>
      </dsp:nvSpPr>
      <dsp:spPr>
        <a:xfrm>
          <a:off x="4055914" y="270744"/>
          <a:ext cx="552448" cy="5524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smtClean="0"/>
            <a:t>....%</a:t>
          </a:r>
          <a:endParaRPr lang="pt-BR" sz="1500" kern="1200" dirty="0"/>
        </a:p>
      </dsp:txBody>
      <dsp:txXfrm>
        <a:off x="4136818" y="351648"/>
        <a:ext cx="390640" cy="390640"/>
      </dsp:txXfrm>
    </dsp:sp>
    <dsp:sp modelId="{C22EBF69-76D8-41BE-8E00-E800AC917F14}">
      <dsp:nvSpPr>
        <dsp:cNvPr id="0" name=""/>
        <dsp:cNvSpPr/>
      </dsp:nvSpPr>
      <dsp:spPr>
        <a:xfrm>
          <a:off x="4642717" y="386758"/>
          <a:ext cx="320420" cy="32042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t-BR" sz="1300" kern="1200"/>
        </a:p>
      </dsp:txBody>
      <dsp:txXfrm>
        <a:off x="4685189" y="452765"/>
        <a:ext cx="235476" cy="188406"/>
      </dsp:txXfrm>
    </dsp:sp>
    <dsp:sp modelId="{B1E15A99-B5B9-4DDF-93F0-07EA82FBDB21}">
      <dsp:nvSpPr>
        <dsp:cNvPr id="0" name=""/>
        <dsp:cNvSpPr/>
      </dsp:nvSpPr>
      <dsp:spPr>
        <a:xfrm>
          <a:off x="5008058" y="349"/>
          <a:ext cx="1082323" cy="10935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a:t>100%</a:t>
          </a:r>
        </a:p>
      </dsp:txBody>
      <dsp:txXfrm>
        <a:off x="5166561" y="160501"/>
        <a:ext cx="765317" cy="773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5B0B-31A8-4704-9907-4FF58287EEAE}">
      <dsp:nvSpPr>
        <dsp:cNvPr id="0" name=""/>
        <dsp:cNvSpPr/>
      </dsp:nvSpPr>
      <dsp:spPr>
        <a:xfrm>
          <a:off x="2518277" y="130165"/>
          <a:ext cx="3942479" cy="124234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pt-BR" sz="2800" b="1" kern="1200" dirty="0" smtClean="0">
              <a:latin typeface="Candara" panose="020E0502030303020204" pitchFamily="34" charset="0"/>
            </a:rPr>
            <a:t>Mulher 55</a:t>
          </a:r>
          <a:endParaRPr lang="pt-BR" sz="2800" b="1" kern="1200" dirty="0">
            <a:latin typeface="Candara" panose="020E0502030303020204" pitchFamily="34" charset="0"/>
          </a:endParaRPr>
        </a:p>
        <a:p>
          <a:pPr marL="285750" lvl="1" indent="-285750" algn="l" defTabSz="1244600">
            <a:lnSpc>
              <a:spcPct val="90000"/>
            </a:lnSpc>
            <a:spcBef>
              <a:spcPct val="0"/>
            </a:spcBef>
            <a:spcAft>
              <a:spcPct val="15000"/>
            </a:spcAft>
            <a:buChar char="••"/>
          </a:pPr>
          <a:r>
            <a:rPr lang="pt-BR" sz="2800" b="1" kern="1200" dirty="0" smtClean="0">
              <a:latin typeface="Candara" panose="020E0502030303020204" pitchFamily="34" charset="0"/>
            </a:rPr>
            <a:t>Homem 60</a:t>
          </a:r>
          <a:endParaRPr lang="pt-BR" sz="2800" b="1" kern="1200" dirty="0">
            <a:latin typeface="Candara" panose="020E0502030303020204" pitchFamily="34" charset="0"/>
          </a:endParaRPr>
        </a:p>
      </dsp:txBody>
      <dsp:txXfrm>
        <a:off x="2518277" y="285458"/>
        <a:ext cx="3476599" cy="931761"/>
      </dsp:txXfrm>
    </dsp:sp>
    <dsp:sp modelId="{60193DED-8F2E-454C-B905-A08CA7A65BBF}">
      <dsp:nvSpPr>
        <dsp:cNvPr id="0" name=""/>
        <dsp:cNvSpPr/>
      </dsp:nvSpPr>
      <dsp:spPr>
        <a:xfrm>
          <a:off x="0" y="20354"/>
          <a:ext cx="2496769" cy="14622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Idade mínima</a:t>
          </a:r>
        </a:p>
        <a:p>
          <a:pPr lvl="0" algn="ctr" defTabSz="1066800">
            <a:lnSpc>
              <a:spcPct val="90000"/>
            </a:lnSpc>
            <a:spcBef>
              <a:spcPct val="0"/>
            </a:spcBef>
            <a:spcAft>
              <a:spcPct val="35000"/>
            </a:spcAft>
          </a:pPr>
          <a:r>
            <a:rPr lang="pt-BR" sz="2400" kern="1200" dirty="0" smtClean="0"/>
            <a:t>      progressiva </a:t>
          </a:r>
          <a:r>
            <a:rPr lang="pt-BR" sz="2500" kern="1200" dirty="0" smtClean="0"/>
            <a:t>	</a:t>
          </a:r>
          <a:endParaRPr lang="pt-BR" sz="2500" kern="1200" dirty="0"/>
        </a:p>
      </dsp:txBody>
      <dsp:txXfrm>
        <a:off x="71383" y="91737"/>
        <a:ext cx="2354003" cy="1319524"/>
      </dsp:txXfrm>
    </dsp:sp>
    <dsp:sp modelId="{B69DD1FD-269D-4FE2-8616-CDA34C7ECC1D}">
      <dsp:nvSpPr>
        <dsp:cNvPr id="0" name=""/>
        <dsp:cNvSpPr/>
      </dsp:nvSpPr>
      <dsp:spPr>
        <a:xfrm>
          <a:off x="2471898" y="1677802"/>
          <a:ext cx="4142869" cy="146229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latin typeface="Candara" panose="020E0502030303020204" pitchFamily="34" charset="0"/>
            </a:rPr>
            <a:t>Até 2020: 15 anos (180 contribuições) </a:t>
          </a:r>
          <a:endParaRPr lang="pt-BR" sz="2000" b="1" kern="1200" dirty="0">
            <a:latin typeface="Candara" panose="020E0502030303020204" pitchFamily="34" charset="0"/>
          </a:endParaRPr>
        </a:p>
        <a:p>
          <a:pPr marL="228600" lvl="1" indent="-228600" algn="l" defTabSz="889000">
            <a:lnSpc>
              <a:spcPct val="90000"/>
            </a:lnSpc>
            <a:spcBef>
              <a:spcPct val="0"/>
            </a:spcBef>
            <a:spcAft>
              <a:spcPct val="15000"/>
            </a:spcAft>
            <a:buChar char="••"/>
          </a:pPr>
          <a:r>
            <a:rPr lang="pt-BR" sz="2000" b="1" kern="1200" dirty="0" smtClean="0">
              <a:latin typeface="Candara" panose="020E0502030303020204" pitchFamily="34" charset="0"/>
            </a:rPr>
            <a:t>Após 2020: 06 meses a cada ano</a:t>
          </a:r>
          <a:endParaRPr lang="pt-BR" sz="2000" b="1" kern="1200" dirty="0">
            <a:latin typeface="Candara" panose="020E0502030303020204" pitchFamily="34" charset="0"/>
          </a:endParaRPr>
        </a:p>
        <a:p>
          <a:pPr marL="285750" lvl="1" indent="-285750" algn="l" defTabSz="1422400">
            <a:lnSpc>
              <a:spcPct val="90000"/>
            </a:lnSpc>
            <a:spcBef>
              <a:spcPct val="0"/>
            </a:spcBef>
            <a:spcAft>
              <a:spcPct val="15000"/>
            </a:spcAft>
            <a:buChar char="••"/>
          </a:pPr>
          <a:endParaRPr lang="pt-BR" sz="3200" kern="1200" dirty="0"/>
        </a:p>
      </dsp:txBody>
      <dsp:txXfrm>
        <a:off x="2471898" y="1860588"/>
        <a:ext cx="3594510" cy="1096718"/>
      </dsp:txXfrm>
    </dsp:sp>
    <dsp:sp modelId="{7C1DFFBE-87EE-4749-B7AC-CF971E64E3DC}">
      <dsp:nvSpPr>
        <dsp:cNvPr id="0" name=""/>
        <dsp:cNvSpPr/>
      </dsp:nvSpPr>
      <dsp:spPr>
        <a:xfrm>
          <a:off x="26804" y="1580223"/>
          <a:ext cx="2441835" cy="14622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Contribuição</a:t>
          </a:r>
          <a:endParaRPr lang="pt-BR" sz="2400" kern="1200" dirty="0"/>
        </a:p>
      </dsp:txBody>
      <dsp:txXfrm>
        <a:off x="98187" y="1651606"/>
        <a:ext cx="2299069" cy="1319524"/>
      </dsp:txXfrm>
    </dsp:sp>
    <dsp:sp modelId="{A4701995-4429-7648-96C5-2139F3C4FDDC}">
      <dsp:nvSpPr>
        <dsp:cNvPr id="0" name=""/>
        <dsp:cNvSpPr/>
      </dsp:nvSpPr>
      <dsp:spPr>
        <a:xfrm>
          <a:off x="2540856" y="3208433"/>
          <a:ext cx="4040250" cy="123676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t-BR" sz="2400" b="1" kern="1200" dirty="0" smtClean="0">
              <a:latin typeface="Candara" panose="020E0502030303020204" pitchFamily="34" charset="0"/>
            </a:rPr>
            <a:t>Salário Mínimo</a:t>
          </a:r>
          <a:endParaRPr lang="pt-BR" sz="2400" b="1" kern="1200" dirty="0">
            <a:latin typeface="Candara" panose="020E0502030303020204" pitchFamily="34" charset="0"/>
          </a:endParaRPr>
        </a:p>
      </dsp:txBody>
      <dsp:txXfrm>
        <a:off x="2540856" y="3363028"/>
        <a:ext cx="3576465" cy="927571"/>
      </dsp:txXfrm>
    </dsp:sp>
    <dsp:sp modelId="{54351A05-A861-B94B-8FF4-1D62FDDC2549}">
      <dsp:nvSpPr>
        <dsp:cNvPr id="0" name=""/>
        <dsp:cNvSpPr/>
      </dsp:nvSpPr>
      <dsp:spPr>
        <a:xfrm>
          <a:off x="3486" y="3165229"/>
          <a:ext cx="2511380" cy="132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Valor</a:t>
          </a:r>
          <a:endParaRPr lang="pt-BR" sz="2400" kern="1200" dirty="0"/>
        </a:p>
      </dsp:txBody>
      <dsp:txXfrm>
        <a:off x="68078" y="3229821"/>
        <a:ext cx="2382196" cy="11939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25B0B-31A8-4704-9907-4FF58287EEAE}">
      <dsp:nvSpPr>
        <dsp:cNvPr id="0" name=""/>
        <dsp:cNvSpPr/>
      </dsp:nvSpPr>
      <dsp:spPr>
        <a:xfrm>
          <a:off x="2331825" y="1590"/>
          <a:ext cx="3497737" cy="86093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Mulher 55</a:t>
          </a:r>
        </a:p>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Homem 60</a:t>
          </a:r>
        </a:p>
      </dsp:txBody>
      <dsp:txXfrm>
        <a:off x="2331825" y="109206"/>
        <a:ext cx="3174888" cy="645699"/>
      </dsp:txXfrm>
    </dsp:sp>
    <dsp:sp modelId="{60193DED-8F2E-454C-B905-A08CA7A65BBF}">
      <dsp:nvSpPr>
        <dsp:cNvPr id="0" name=""/>
        <dsp:cNvSpPr/>
      </dsp:nvSpPr>
      <dsp:spPr>
        <a:xfrm>
          <a:off x="0" y="1590"/>
          <a:ext cx="2331825" cy="860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Idade mínima	</a:t>
          </a:r>
        </a:p>
      </dsp:txBody>
      <dsp:txXfrm>
        <a:off x="42027" y="43617"/>
        <a:ext cx="2247771" cy="776877"/>
      </dsp:txXfrm>
    </dsp:sp>
    <dsp:sp modelId="{DCCF1F1C-5A03-418E-822A-070BD3257398}">
      <dsp:nvSpPr>
        <dsp:cNvPr id="0" name=""/>
        <dsp:cNvSpPr/>
      </dsp:nvSpPr>
      <dsp:spPr>
        <a:xfrm>
          <a:off x="2285794" y="1044901"/>
          <a:ext cx="3497737" cy="602462"/>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t-BR" sz="2400" b="1" kern="1200" dirty="0">
              <a:latin typeface="Candara" panose="020E0502030303020204" pitchFamily="34" charset="0"/>
            </a:rPr>
            <a:t>30% adicionais</a:t>
          </a:r>
        </a:p>
      </dsp:txBody>
      <dsp:txXfrm>
        <a:off x="2285794" y="1120209"/>
        <a:ext cx="3271814" cy="451846"/>
      </dsp:txXfrm>
    </dsp:sp>
    <dsp:sp modelId="{711BEE92-0F58-49DA-A486-42545C16745B}">
      <dsp:nvSpPr>
        <dsp:cNvPr id="0" name=""/>
        <dsp:cNvSpPr/>
      </dsp:nvSpPr>
      <dsp:spPr>
        <a:xfrm>
          <a:off x="0" y="948614"/>
          <a:ext cx="2331825" cy="860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Pedágio</a:t>
          </a:r>
        </a:p>
      </dsp:txBody>
      <dsp:txXfrm>
        <a:off x="42027" y="990641"/>
        <a:ext cx="2247771" cy="776877"/>
      </dsp:txXfrm>
    </dsp:sp>
    <dsp:sp modelId="{B69DD1FD-269D-4FE2-8616-CDA34C7ECC1D}">
      <dsp:nvSpPr>
        <dsp:cNvPr id="0" name=""/>
        <dsp:cNvSpPr/>
      </dsp:nvSpPr>
      <dsp:spPr>
        <a:xfrm>
          <a:off x="2331825" y="1895639"/>
          <a:ext cx="3497737" cy="86093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30 anos – Mulher</a:t>
          </a:r>
        </a:p>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35 anos - Homem</a:t>
          </a:r>
        </a:p>
      </dsp:txBody>
      <dsp:txXfrm>
        <a:off x="2331825" y="2003255"/>
        <a:ext cx="3174888" cy="645699"/>
      </dsp:txXfrm>
    </dsp:sp>
    <dsp:sp modelId="{7C1DFFBE-87EE-4749-B7AC-CF971E64E3DC}">
      <dsp:nvSpPr>
        <dsp:cNvPr id="0" name=""/>
        <dsp:cNvSpPr/>
      </dsp:nvSpPr>
      <dsp:spPr>
        <a:xfrm>
          <a:off x="0" y="1895639"/>
          <a:ext cx="2331825" cy="860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Contribuição</a:t>
          </a:r>
        </a:p>
      </dsp:txBody>
      <dsp:txXfrm>
        <a:off x="42027" y="1937666"/>
        <a:ext cx="2247771" cy="776877"/>
      </dsp:txXfrm>
    </dsp:sp>
    <dsp:sp modelId="{2C096B4A-A06F-4FC7-BDC3-44E1084591B5}">
      <dsp:nvSpPr>
        <dsp:cNvPr id="0" name=""/>
        <dsp:cNvSpPr/>
      </dsp:nvSpPr>
      <dsp:spPr>
        <a:xfrm>
          <a:off x="2331825" y="2842664"/>
          <a:ext cx="3497737" cy="86093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pt-BR" sz="2400" b="1" kern="1200" dirty="0">
              <a:latin typeface="Candara" panose="020E0502030303020204" pitchFamily="34" charset="0"/>
            </a:rPr>
            <a:t>20 anos no serviço público</a:t>
          </a:r>
        </a:p>
      </dsp:txBody>
      <dsp:txXfrm>
        <a:off x="2331825" y="2950280"/>
        <a:ext cx="3174888" cy="645699"/>
      </dsp:txXfrm>
    </dsp:sp>
    <dsp:sp modelId="{E28E34D1-C286-450A-9922-50255785F439}">
      <dsp:nvSpPr>
        <dsp:cNvPr id="0" name=""/>
        <dsp:cNvSpPr/>
      </dsp:nvSpPr>
      <dsp:spPr>
        <a:xfrm>
          <a:off x="0" y="2842664"/>
          <a:ext cx="2331825" cy="860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Efetivo exercício</a:t>
          </a:r>
        </a:p>
      </dsp:txBody>
      <dsp:txXfrm>
        <a:off x="42027" y="2884691"/>
        <a:ext cx="2247771" cy="776877"/>
      </dsp:txXfrm>
    </dsp:sp>
    <dsp:sp modelId="{A7E9FAC9-5633-4BFA-84C6-B6F9CBF21002}">
      <dsp:nvSpPr>
        <dsp:cNvPr id="0" name=""/>
        <dsp:cNvSpPr/>
      </dsp:nvSpPr>
      <dsp:spPr>
        <a:xfrm>
          <a:off x="2331825" y="3789689"/>
          <a:ext cx="3497737" cy="86093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pt-BR" sz="2800" b="1" kern="1200" dirty="0">
              <a:latin typeface="Candara" panose="020E0502030303020204" pitchFamily="34" charset="0"/>
            </a:rPr>
            <a:t>5 anos</a:t>
          </a:r>
        </a:p>
      </dsp:txBody>
      <dsp:txXfrm>
        <a:off x="2331825" y="3897305"/>
        <a:ext cx="3174888" cy="645699"/>
      </dsp:txXfrm>
    </dsp:sp>
    <dsp:sp modelId="{99166664-67EA-4E5D-98FD-ACD0DD150EBE}">
      <dsp:nvSpPr>
        <dsp:cNvPr id="0" name=""/>
        <dsp:cNvSpPr/>
      </dsp:nvSpPr>
      <dsp:spPr>
        <a:xfrm>
          <a:off x="0" y="3789689"/>
          <a:ext cx="2331825" cy="860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Tempo no cargo</a:t>
          </a:r>
        </a:p>
      </dsp:txBody>
      <dsp:txXfrm>
        <a:off x="42027" y="3831716"/>
        <a:ext cx="2247771" cy="7768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A233E-AE66-4DB0-9A0C-CF98A1348507}">
      <dsp:nvSpPr>
        <dsp:cNvPr id="0" name=""/>
        <dsp:cNvSpPr/>
      </dsp:nvSpPr>
      <dsp:spPr>
        <a:xfrm>
          <a:off x="3048" y="449370"/>
          <a:ext cx="765229" cy="7826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t>70%</a:t>
          </a:r>
          <a:endParaRPr lang="pt-BR" sz="2000" kern="1200" dirty="0"/>
        </a:p>
      </dsp:txBody>
      <dsp:txXfrm>
        <a:off x="115113" y="563980"/>
        <a:ext cx="541099" cy="553388"/>
      </dsp:txXfrm>
    </dsp:sp>
    <dsp:sp modelId="{C102EAE7-8849-4640-B26F-B38DEF125A65}">
      <dsp:nvSpPr>
        <dsp:cNvPr id="0" name=""/>
        <dsp:cNvSpPr/>
      </dsp:nvSpPr>
      <dsp:spPr>
        <a:xfrm>
          <a:off x="796099" y="741311"/>
          <a:ext cx="198727" cy="1987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822440" y="817304"/>
        <a:ext cx="146045" cy="46741"/>
      </dsp:txXfrm>
    </dsp:sp>
    <dsp:sp modelId="{3DCA3152-C5CF-4C9F-BFFC-7E59A3E2B212}">
      <dsp:nvSpPr>
        <dsp:cNvPr id="0" name=""/>
        <dsp:cNvSpPr/>
      </dsp:nvSpPr>
      <dsp:spPr>
        <a:xfrm>
          <a:off x="1022648" y="669358"/>
          <a:ext cx="342633" cy="342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t-BR" sz="800" kern="1200" dirty="0" smtClean="0"/>
            <a:t>1,5%</a:t>
          </a:r>
          <a:endParaRPr lang="pt-BR" sz="800" kern="1200" dirty="0"/>
        </a:p>
      </dsp:txBody>
      <dsp:txXfrm>
        <a:off x="1072825" y="719535"/>
        <a:ext cx="242279" cy="242279"/>
      </dsp:txXfrm>
    </dsp:sp>
    <dsp:sp modelId="{7960BC59-F6E7-419E-ABD2-A8D68E72E850}">
      <dsp:nvSpPr>
        <dsp:cNvPr id="0" name=""/>
        <dsp:cNvSpPr/>
      </dsp:nvSpPr>
      <dsp:spPr>
        <a:xfrm>
          <a:off x="1393103" y="741311"/>
          <a:ext cx="198727" cy="1987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1419444" y="817304"/>
        <a:ext cx="146045" cy="46741"/>
      </dsp:txXfrm>
    </dsp:sp>
    <dsp:sp modelId="{F80954B3-3465-4A91-8963-B2A4643BEA17}">
      <dsp:nvSpPr>
        <dsp:cNvPr id="0" name=""/>
        <dsp:cNvSpPr/>
      </dsp:nvSpPr>
      <dsp:spPr>
        <a:xfrm>
          <a:off x="1619652" y="669358"/>
          <a:ext cx="342633" cy="342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t-BR" sz="800" kern="1200" dirty="0" smtClean="0"/>
            <a:t>....%</a:t>
          </a:r>
          <a:endParaRPr lang="pt-BR" sz="800" kern="1200" dirty="0"/>
        </a:p>
      </dsp:txBody>
      <dsp:txXfrm>
        <a:off x="1669829" y="719535"/>
        <a:ext cx="242279" cy="242279"/>
      </dsp:txXfrm>
    </dsp:sp>
    <dsp:sp modelId="{C22EBF69-76D8-41BE-8E00-E800AC917F14}">
      <dsp:nvSpPr>
        <dsp:cNvPr id="0" name=""/>
        <dsp:cNvSpPr/>
      </dsp:nvSpPr>
      <dsp:spPr>
        <a:xfrm>
          <a:off x="1990107" y="741311"/>
          <a:ext cx="198727" cy="1987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2016448" y="817304"/>
        <a:ext cx="146045" cy="46741"/>
      </dsp:txXfrm>
    </dsp:sp>
    <dsp:sp modelId="{57312FD2-981A-4FBC-BB55-2940205A7F36}">
      <dsp:nvSpPr>
        <dsp:cNvPr id="0" name=""/>
        <dsp:cNvSpPr/>
      </dsp:nvSpPr>
      <dsp:spPr>
        <a:xfrm>
          <a:off x="2216656" y="669358"/>
          <a:ext cx="342633" cy="342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t-BR" sz="800" kern="1200" dirty="0" smtClean="0"/>
            <a:t>2,0%</a:t>
          </a:r>
          <a:endParaRPr lang="pt-BR" sz="800" kern="1200" dirty="0"/>
        </a:p>
      </dsp:txBody>
      <dsp:txXfrm>
        <a:off x="2266833" y="719535"/>
        <a:ext cx="242279" cy="242279"/>
      </dsp:txXfrm>
    </dsp:sp>
    <dsp:sp modelId="{39337621-3215-4B76-96ED-776DEB1A104A}">
      <dsp:nvSpPr>
        <dsp:cNvPr id="0" name=""/>
        <dsp:cNvSpPr/>
      </dsp:nvSpPr>
      <dsp:spPr>
        <a:xfrm>
          <a:off x="2587111" y="741311"/>
          <a:ext cx="198727" cy="1987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222250">
            <a:lnSpc>
              <a:spcPct val="90000"/>
            </a:lnSpc>
            <a:spcBef>
              <a:spcPct val="0"/>
            </a:spcBef>
            <a:spcAft>
              <a:spcPct val="35000"/>
            </a:spcAft>
          </a:pPr>
          <a:endParaRPr lang="pt-BR" sz="500" kern="1200"/>
        </a:p>
      </dsp:txBody>
      <dsp:txXfrm>
        <a:off x="2613452" y="817304"/>
        <a:ext cx="146045" cy="46741"/>
      </dsp:txXfrm>
    </dsp:sp>
    <dsp:sp modelId="{71B7AA99-A0E4-4451-857F-0C67C6F4411E}">
      <dsp:nvSpPr>
        <dsp:cNvPr id="0" name=""/>
        <dsp:cNvSpPr/>
      </dsp:nvSpPr>
      <dsp:spPr>
        <a:xfrm>
          <a:off x="2813660" y="669358"/>
          <a:ext cx="342633" cy="342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t-BR" sz="800" kern="1200" dirty="0" smtClean="0"/>
            <a:t>....%</a:t>
          </a:r>
          <a:endParaRPr lang="pt-BR" sz="800" kern="1200" dirty="0"/>
        </a:p>
      </dsp:txBody>
      <dsp:txXfrm>
        <a:off x="2863837" y="719535"/>
        <a:ext cx="242279" cy="242279"/>
      </dsp:txXfrm>
    </dsp:sp>
    <dsp:sp modelId="{23E64C71-A390-41C5-91B0-74DC0234D995}">
      <dsp:nvSpPr>
        <dsp:cNvPr id="0" name=""/>
        <dsp:cNvSpPr/>
      </dsp:nvSpPr>
      <dsp:spPr>
        <a:xfrm>
          <a:off x="3184115" y="741311"/>
          <a:ext cx="198727" cy="1987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3210456" y="817304"/>
        <a:ext cx="146045" cy="46741"/>
      </dsp:txXfrm>
    </dsp:sp>
    <dsp:sp modelId="{58C4ABEB-5706-496B-BDBD-4572C667931B}">
      <dsp:nvSpPr>
        <dsp:cNvPr id="0" name=""/>
        <dsp:cNvSpPr/>
      </dsp:nvSpPr>
      <dsp:spPr>
        <a:xfrm>
          <a:off x="3410664" y="669358"/>
          <a:ext cx="342633" cy="342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t-BR" sz="800" kern="1200" dirty="0" smtClean="0"/>
            <a:t>2,5%</a:t>
          </a:r>
          <a:endParaRPr lang="pt-BR" sz="800" kern="1200" dirty="0"/>
        </a:p>
      </dsp:txBody>
      <dsp:txXfrm>
        <a:off x="3460841" y="719535"/>
        <a:ext cx="242279" cy="242279"/>
      </dsp:txXfrm>
    </dsp:sp>
    <dsp:sp modelId="{F8F5ECA0-4053-4B55-A5B6-A992032FAB2A}">
      <dsp:nvSpPr>
        <dsp:cNvPr id="0" name=""/>
        <dsp:cNvSpPr/>
      </dsp:nvSpPr>
      <dsp:spPr>
        <a:xfrm>
          <a:off x="3781119" y="741311"/>
          <a:ext cx="198727" cy="1987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t-BR" sz="500" kern="1200"/>
        </a:p>
      </dsp:txBody>
      <dsp:txXfrm>
        <a:off x="3807460" y="817304"/>
        <a:ext cx="146045" cy="46741"/>
      </dsp:txXfrm>
    </dsp:sp>
    <dsp:sp modelId="{6820EF95-3E34-410B-84D4-27EE90089FA9}">
      <dsp:nvSpPr>
        <dsp:cNvPr id="0" name=""/>
        <dsp:cNvSpPr/>
      </dsp:nvSpPr>
      <dsp:spPr>
        <a:xfrm>
          <a:off x="4037316" y="689906"/>
          <a:ext cx="342633" cy="342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t-BR" sz="800" kern="1200" dirty="0" smtClean="0"/>
            <a:t>....%</a:t>
          </a:r>
          <a:endParaRPr lang="pt-BR" sz="800" kern="1200" dirty="0"/>
        </a:p>
      </dsp:txBody>
      <dsp:txXfrm>
        <a:off x="4087493" y="740083"/>
        <a:ext cx="242279" cy="242279"/>
      </dsp:txXfrm>
    </dsp:sp>
    <dsp:sp modelId="{337D8CD0-F7A4-4E2E-85DE-556D260EF1CE}">
      <dsp:nvSpPr>
        <dsp:cNvPr id="0" name=""/>
        <dsp:cNvSpPr/>
      </dsp:nvSpPr>
      <dsp:spPr>
        <a:xfrm>
          <a:off x="4378122" y="741311"/>
          <a:ext cx="198727" cy="19872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pt-BR" sz="800" kern="1200"/>
        </a:p>
      </dsp:txBody>
      <dsp:txXfrm>
        <a:off x="4404463" y="782249"/>
        <a:ext cx="146045" cy="116851"/>
      </dsp:txXfrm>
    </dsp:sp>
    <dsp:sp modelId="{B1E15A99-B5B9-4DDF-93F0-07EA82FBDB21}">
      <dsp:nvSpPr>
        <dsp:cNvPr id="0" name=""/>
        <dsp:cNvSpPr/>
      </dsp:nvSpPr>
      <dsp:spPr>
        <a:xfrm>
          <a:off x="4604710" y="689906"/>
          <a:ext cx="342633" cy="342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pt-BR" sz="800" kern="1200" dirty="0" smtClean="0"/>
            <a:t>100%</a:t>
          </a:r>
          <a:endParaRPr lang="pt-BR" sz="800" kern="1200" dirty="0"/>
        </a:p>
      </dsp:txBody>
      <dsp:txXfrm>
        <a:off x="4654887" y="740083"/>
        <a:ext cx="242279" cy="24227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4975" cy="5016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sz="quarter" idx="1"/>
          </p:nvPr>
        </p:nvSpPr>
        <p:spPr>
          <a:xfrm>
            <a:off x="3889375" y="0"/>
            <a:ext cx="2974975" cy="50165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0E012D-31D9-4670-9813-9D766530D7D8}" type="datetimeFigureOut">
              <a:rPr lang="pt-BR"/>
              <a:pPr>
                <a:defRPr/>
              </a:pPr>
              <a:t>23/05/2017</a:t>
            </a:fld>
            <a:endParaRPr lang="pt-BR"/>
          </a:p>
        </p:txBody>
      </p:sp>
      <p:sp>
        <p:nvSpPr>
          <p:cNvPr id="4" name="Espaço Reservado para Rodapé 3"/>
          <p:cNvSpPr>
            <a:spLocks noGrp="1"/>
          </p:cNvSpPr>
          <p:nvPr>
            <p:ph type="ftr" sz="quarter" idx="2"/>
          </p:nvPr>
        </p:nvSpPr>
        <p:spPr>
          <a:xfrm>
            <a:off x="0" y="9496425"/>
            <a:ext cx="2974975" cy="5016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5" name="Espaço Reservado para Número de Slide 4"/>
          <p:cNvSpPr>
            <a:spLocks noGrp="1"/>
          </p:cNvSpPr>
          <p:nvPr>
            <p:ph type="sldNum" sz="quarter" idx="3"/>
          </p:nvPr>
        </p:nvSpPr>
        <p:spPr>
          <a:xfrm>
            <a:off x="3889375" y="9496425"/>
            <a:ext cx="2974975" cy="50165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BF17297-8599-4DE8-AC39-E3A148C3447F}" type="slidenum">
              <a:rPr lang="pt-BR"/>
              <a:pPr>
                <a:defRPr/>
              </a:pPr>
              <a:t>‹nº›</a:t>
            </a:fld>
            <a:endParaRPr lang="pt-BR"/>
          </a:p>
        </p:txBody>
      </p:sp>
    </p:spTree>
    <p:extLst>
      <p:ext uri="{BB962C8B-B14F-4D97-AF65-F5344CB8AC3E}">
        <p14:creationId xmlns:p14="http://schemas.microsoft.com/office/powerpoint/2010/main" val="4161688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4975" cy="501650"/>
          </a:xfrm>
          <a:prstGeom prst="rect">
            <a:avLst/>
          </a:prstGeom>
        </p:spPr>
        <p:txBody>
          <a:bodyPr vert="horz" lIns="96359" tIns="48180" rIns="96359" bIns="48180" rtlCol="0"/>
          <a:lstStyle>
            <a:lvl1pPr algn="l" fontAlgn="auto">
              <a:spcBef>
                <a:spcPts val="0"/>
              </a:spcBef>
              <a:spcAft>
                <a:spcPts val="0"/>
              </a:spcAft>
              <a:defRPr sz="1300">
                <a:latin typeface="+mn-lt"/>
                <a:cs typeface="+mn-cs"/>
              </a:defRPr>
            </a:lvl1pPr>
          </a:lstStyle>
          <a:p>
            <a:pPr>
              <a:defRPr/>
            </a:pPr>
            <a:endParaRPr lang="pt-BR"/>
          </a:p>
        </p:txBody>
      </p:sp>
      <p:sp>
        <p:nvSpPr>
          <p:cNvPr id="3" name="Espaço Reservado para Data 2"/>
          <p:cNvSpPr>
            <a:spLocks noGrp="1"/>
          </p:cNvSpPr>
          <p:nvPr>
            <p:ph type="dt" idx="1"/>
          </p:nvPr>
        </p:nvSpPr>
        <p:spPr>
          <a:xfrm>
            <a:off x="3889375" y="0"/>
            <a:ext cx="2974975" cy="501650"/>
          </a:xfrm>
          <a:prstGeom prst="rect">
            <a:avLst/>
          </a:prstGeom>
        </p:spPr>
        <p:txBody>
          <a:bodyPr vert="horz" lIns="96359" tIns="48180" rIns="96359" bIns="48180" rtlCol="0"/>
          <a:lstStyle>
            <a:lvl1pPr algn="r" fontAlgn="auto">
              <a:spcBef>
                <a:spcPts val="0"/>
              </a:spcBef>
              <a:spcAft>
                <a:spcPts val="0"/>
              </a:spcAft>
              <a:defRPr sz="1300" smtClean="0">
                <a:latin typeface="+mn-lt"/>
                <a:cs typeface="+mn-cs"/>
              </a:defRPr>
            </a:lvl1pPr>
          </a:lstStyle>
          <a:p>
            <a:pPr>
              <a:defRPr/>
            </a:pPr>
            <a:fld id="{F54765B3-3949-4184-B44C-E96568746FE1}" type="datetimeFigureOut">
              <a:rPr lang="pt-BR"/>
              <a:pPr>
                <a:defRPr/>
              </a:pPr>
              <a:t>23/05/2017</a:t>
            </a:fld>
            <a:endParaRPr lang="pt-BR"/>
          </a:p>
        </p:txBody>
      </p:sp>
      <p:sp>
        <p:nvSpPr>
          <p:cNvPr id="4" name="Espaço Reservado para Imagem de Slide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pPr lvl="0"/>
            <a:endParaRPr lang="pt-BR" noProof="0"/>
          </a:p>
        </p:txBody>
      </p:sp>
      <p:sp>
        <p:nvSpPr>
          <p:cNvPr id="5" name="Espaço Reservado para Anotações 4"/>
          <p:cNvSpPr>
            <a:spLocks noGrp="1"/>
          </p:cNvSpPr>
          <p:nvPr>
            <p:ph type="body" sz="quarter" idx="3"/>
          </p:nvPr>
        </p:nvSpPr>
        <p:spPr>
          <a:xfrm>
            <a:off x="687388" y="4811713"/>
            <a:ext cx="5492750" cy="3937000"/>
          </a:xfrm>
          <a:prstGeom prst="rect">
            <a:avLst/>
          </a:prstGeom>
        </p:spPr>
        <p:txBody>
          <a:bodyPr vert="horz" lIns="96359" tIns="48180" rIns="96359" bIns="4818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496425"/>
            <a:ext cx="2974975" cy="501650"/>
          </a:xfrm>
          <a:prstGeom prst="rect">
            <a:avLst/>
          </a:prstGeom>
        </p:spPr>
        <p:txBody>
          <a:bodyPr vert="horz" lIns="96359" tIns="48180" rIns="96359" bIns="48180" rtlCol="0" anchor="b"/>
          <a:lstStyle>
            <a:lvl1pPr algn="l" fontAlgn="auto">
              <a:spcBef>
                <a:spcPts val="0"/>
              </a:spcBef>
              <a:spcAft>
                <a:spcPts val="0"/>
              </a:spcAft>
              <a:defRPr sz="13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9375" y="9496425"/>
            <a:ext cx="2974975" cy="501650"/>
          </a:xfrm>
          <a:prstGeom prst="rect">
            <a:avLst/>
          </a:prstGeom>
        </p:spPr>
        <p:txBody>
          <a:bodyPr vert="horz" lIns="96359" tIns="48180" rIns="96359" bIns="48180" rtlCol="0" anchor="b"/>
          <a:lstStyle>
            <a:lvl1pPr algn="r" fontAlgn="auto">
              <a:spcBef>
                <a:spcPts val="0"/>
              </a:spcBef>
              <a:spcAft>
                <a:spcPts val="0"/>
              </a:spcAft>
              <a:defRPr sz="1300" smtClean="0">
                <a:latin typeface="+mn-lt"/>
                <a:cs typeface="+mn-cs"/>
              </a:defRPr>
            </a:lvl1pPr>
          </a:lstStyle>
          <a:p>
            <a:pPr>
              <a:defRPr/>
            </a:pPr>
            <a:fld id="{8CDEA1F9-A675-488D-A703-880D0231416F}" type="slidenum">
              <a:rPr lang="pt-BR"/>
              <a:pPr>
                <a:defRPr/>
              </a:pPr>
              <a:t>‹nº›</a:t>
            </a:fld>
            <a:endParaRPr lang="pt-BR"/>
          </a:p>
        </p:txBody>
      </p:sp>
    </p:spTree>
    <p:extLst>
      <p:ext uri="{BB962C8B-B14F-4D97-AF65-F5344CB8AC3E}">
        <p14:creationId xmlns:p14="http://schemas.microsoft.com/office/powerpoint/2010/main" val="1425834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55" tIns="48178" rIns="96355" bIns="48178" numCol="1" anchor="t" anchorCtr="0" compatLnSpc="1">
            <a:prstTxWarp prst="textNoShape">
              <a:avLst/>
            </a:prstTxWarp>
          </a:bodyPr>
          <a:lstStyle/>
          <a:p>
            <a:pPr eaLnBrk="1" hangingPunct="1">
              <a:spcBef>
                <a:spcPct val="0"/>
              </a:spcBef>
            </a:pPr>
            <a:endParaRPr lang="pt-BR" altLang="pt-BR" smtClean="0"/>
          </a:p>
        </p:txBody>
      </p:sp>
      <p:sp>
        <p:nvSpPr>
          <p:cNvPr id="111620" name="Espaço Reservado para Número de Slide 3"/>
          <p:cNvSpPr txBox="1">
            <a:spLocks noGrp="1"/>
          </p:cNvSpPr>
          <p:nvPr/>
        </p:nvSpPr>
        <p:spPr bwMode="auto">
          <a:xfrm>
            <a:off x="3889109" y="9496436"/>
            <a:ext cx="2975240" cy="49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55" tIns="48178" rIns="96355" bIns="48178"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810FD3A-5ABC-4348-BDBA-55A2F42C3CF2}" type="slidenum">
              <a:rPr lang="pt-BR" altLang="pt-BR"/>
              <a:pPr algn="r" eaLnBrk="1" hangingPunct="1">
                <a:spcBef>
                  <a:spcPct val="0"/>
                </a:spcBef>
              </a:pPr>
              <a:t>1</a:t>
            </a:fld>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200" b="1" baseline="0" dirty="0" smtClean="0"/>
              <a:t>      </a:t>
            </a:r>
            <a:r>
              <a:rPr lang="pt-BR" sz="1200" b="1" dirty="0" smtClean="0"/>
              <a:t>Salário de Benefício</a:t>
            </a:r>
            <a:r>
              <a:rPr lang="pt-BR" sz="1200" dirty="0" smtClean="0"/>
              <a:t>: é a base de cálculo para a “remuneração mensal inicial ”  e corresponde à média dos salários de contribuição; </a:t>
            </a:r>
            <a:br>
              <a:rPr lang="pt-BR" sz="1200" dirty="0" smtClean="0"/>
            </a:br>
            <a:r>
              <a:rPr lang="pt-BR" sz="1200" dirty="0" smtClean="0"/>
              <a:t>•   </a:t>
            </a:r>
            <a:r>
              <a:rPr lang="pt-BR" sz="1200" b="1" dirty="0" smtClean="0"/>
              <a:t> Salário de Contribuição</a:t>
            </a:r>
            <a:r>
              <a:rPr lang="pt-BR" sz="1200" dirty="0" smtClean="0"/>
              <a:t>: é o valor das remunerações que geraram as contribuições dos servidores e que serviram de base para cálculo do “salário de benefício”; </a:t>
            </a:r>
            <a:br>
              <a:rPr lang="pt-BR" sz="1200" dirty="0" smtClean="0"/>
            </a:br>
            <a:r>
              <a:rPr lang="pt-BR" sz="1200" b="1" dirty="0" smtClean="0"/>
              <a:t>•    Remuneração Mensal Inicial: </a:t>
            </a:r>
            <a:r>
              <a:rPr lang="pt-BR" sz="1200" dirty="0" smtClean="0"/>
              <a:t>é valor inicial da aposentadoria ou pensão. Corresponde ao salário de benefício, sobre o qual, se necessário, é aplicado critério de proporcionalidade, em função dos requisitos que o servidor tenha preenchido ou não. </a:t>
            </a:r>
          </a:p>
          <a:p>
            <a:pPr>
              <a:spcBef>
                <a:spcPct val="0"/>
              </a:spcBef>
            </a:pPr>
            <a:endParaRPr lang="pt-BR" dirty="0" smtClean="0"/>
          </a:p>
        </p:txBody>
      </p:sp>
      <p:sp>
        <p:nvSpPr>
          <p:cNvPr id="1034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0D6CA17A-A748-4C9B-ADFF-59614D473893}" type="slidenum">
              <a:rPr lang="pt-BR">
                <a:latin typeface="Calibri" pitchFamily="34" charset="0"/>
              </a:rPr>
              <a:pPr fontAlgn="base">
                <a:spcBef>
                  <a:spcPct val="0"/>
                </a:spcBef>
                <a:spcAft>
                  <a:spcPct val="0"/>
                </a:spcAft>
              </a:pPr>
              <a:t>18</a:t>
            </a:fld>
            <a:endParaRPr lang="pt-BR">
              <a:latin typeface="Calibri" pitchFamily="34" charset="0"/>
            </a:endParaRPr>
          </a:p>
        </p:txBody>
      </p:sp>
    </p:spTree>
    <p:extLst>
      <p:ext uri="{BB962C8B-B14F-4D97-AF65-F5344CB8AC3E}">
        <p14:creationId xmlns:p14="http://schemas.microsoft.com/office/powerpoint/2010/main" val="228025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2025">
              <a:spcBef>
                <a:spcPct val="0"/>
              </a:spcBef>
            </a:pPr>
            <a:r>
              <a:rPr lang="pt-BR" sz="1300" smtClean="0"/>
              <a:t>Benefício será calculado pela média aritmética simples dos salários de contribuição e remunerações, selecionados na forma da lei. Até que essa lei seja editada, 100% dos salários recebidos desde 1994 serão computados para a média.</a:t>
            </a:r>
          </a:p>
          <a:p>
            <a:pPr defTabSz="962025">
              <a:spcBef>
                <a:spcPct val="0"/>
              </a:spcBef>
            </a:pPr>
            <a:endParaRPr lang="pt-BR" sz="1300" smtClean="0"/>
          </a:p>
          <a:p>
            <a:pPr defTabSz="962025">
              <a:spcBef>
                <a:spcPct val="0"/>
              </a:spcBef>
            </a:pPr>
            <a:r>
              <a:rPr lang="pt-BR" sz="1300" smtClean="0"/>
              <a:t>A redação permite manter a regra atual que exclui os menores salários do cálculo da média, corrigindo o “erro” admitido pelo Governo na PEC ao mudar a regra do PBC.</a:t>
            </a:r>
          </a:p>
          <a:p>
            <a:pPr defTabSz="962025">
              <a:spcBef>
                <a:spcPct val="0"/>
              </a:spcBef>
            </a:pPr>
            <a:endParaRPr lang="pt-BR" sz="1300" smtClean="0"/>
          </a:p>
          <a:p>
            <a:pPr defTabSz="962025">
              <a:spcBef>
                <a:spcPct val="0"/>
              </a:spcBef>
            </a:pPr>
            <a:endParaRPr lang="pt-BR" sz="1300" smtClean="0"/>
          </a:p>
          <a:p>
            <a:pPr defTabSz="962025">
              <a:spcBef>
                <a:spcPct val="0"/>
              </a:spcBef>
            </a:pPr>
            <a:endParaRPr lang="pt-BR" smtClean="0"/>
          </a:p>
        </p:txBody>
      </p:sp>
      <p:sp>
        <p:nvSpPr>
          <p:cNvPr id="1024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55B7EDD9-204C-41D8-9BD2-38032B3C85B9}" type="slidenum">
              <a:rPr lang="pt-BR">
                <a:latin typeface="Calibri" pitchFamily="34" charset="0"/>
              </a:rPr>
              <a:pPr fontAlgn="base">
                <a:spcBef>
                  <a:spcPct val="0"/>
                </a:spcBef>
                <a:spcAft>
                  <a:spcPct val="0"/>
                </a:spcAft>
              </a:pPr>
              <a:t>19</a:t>
            </a:fld>
            <a:endParaRPr lang="pt-BR">
              <a:latin typeface="Calibri" pitchFamily="34" charset="0"/>
            </a:endParaRPr>
          </a:p>
        </p:txBody>
      </p:sp>
    </p:spTree>
    <p:extLst>
      <p:ext uri="{BB962C8B-B14F-4D97-AF65-F5344CB8AC3E}">
        <p14:creationId xmlns:p14="http://schemas.microsoft.com/office/powerpoint/2010/main" val="249725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dirty="0" smtClean="0"/>
              <a:t>Em %</a:t>
            </a:r>
            <a:br>
              <a:rPr lang="pt-BR" dirty="0" smtClean="0"/>
            </a:br>
            <a:r>
              <a:rPr lang="pt-BR" dirty="0" smtClean="0"/>
              <a:t>Até os 33 anos de contribuição o substitutivo é pior que a proposta original da PEC</a:t>
            </a:r>
          </a:p>
          <a:p>
            <a:pPr marL="0" marR="0" indent="0" algn="l" defTabSz="914400" rtl="0" eaLnBrk="1" fontAlgn="base" latinLnBrk="0" hangingPunct="1">
              <a:lnSpc>
                <a:spcPct val="100000"/>
              </a:lnSpc>
              <a:spcBef>
                <a:spcPct val="0"/>
              </a:spcBef>
              <a:spcAft>
                <a:spcPct val="0"/>
              </a:spcAft>
              <a:buClrTx/>
              <a:buSzTx/>
              <a:buFontTx/>
              <a:buNone/>
              <a:tabLst/>
              <a:defRPr/>
            </a:pPr>
            <a:r>
              <a:rPr lang="pt-BR" b="1" dirty="0" smtClean="0"/>
              <a:t>E o cálculo do benefício, atualmente, considera a média dos 80% maiores salários de contribuição, com a PEC passa a considerar a média</a:t>
            </a:r>
            <a:r>
              <a:rPr lang="pt-BR" dirty="0" smtClean="0"/>
              <a:t>. </a:t>
            </a:r>
            <a:endParaRPr lang="pt-BR" dirty="0" smtClean="0">
              <a:effectLst/>
            </a:endParaRPr>
          </a:p>
          <a:p>
            <a:pPr>
              <a:spcBef>
                <a:spcPct val="0"/>
              </a:spcBef>
            </a:pPr>
            <a:endParaRPr lang="pt-BR" dirty="0" smtClean="0"/>
          </a:p>
        </p:txBody>
      </p:sp>
      <p:sp>
        <p:nvSpPr>
          <p:cNvPr id="1034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0D6CA17A-A748-4C9B-ADFF-59614D473893}" type="slidenum">
              <a:rPr lang="pt-BR">
                <a:latin typeface="Calibri" pitchFamily="34" charset="0"/>
              </a:rPr>
              <a:pPr fontAlgn="base">
                <a:spcBef>
                  <a:spcPct val="0"/>
                </a:spcBef>
                <a:spcAft>
                  <a:spcPct val="0"/>
                </a:spcAft>
              </a:pPr>
              <a:t>20</a:t>
            </a:fld>
            <a:endParaRPr lang="pt-BR">
              <a:latin typeface="Calibri" pitchFamily="34" charset="0"/>
            </a:endParaRPr>
          </a:p>
        </p:txBody>
      </p:sp>
    </p:spTree>
    <p:extLst>
      <p:ext uri="{BB962C8B-B14F-4D97-AF65-F5344CB8AC3E}">
        <p14:creationId xmlns:p14="http://schemas.microsoft.com/office/powerpoint/2010/main" val="16673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dirty="0" smtClean="0"/>
              <a:t>Em %</a:t>
            </a:r>
            <a:br>
              <a:rPr lang="pt-BR" dirty="0" smtClean="0"/>
            </a:br>
            <a:r>
              <a:rPr lang="pt-BR" dirty="0" smtClean="0"/>
              <a:t>Até os 33 anos de contribuição o substitutivo é pior que a proposta original da PEC</a:t>
            </a:r>
          </a:p>
          <a:p>
            <a:pPr marL="0" marR="0" indent="0" algn="l" defTabSz="914400" rtl="0" eaLnBrk="1" fontAlgn="base" latinLnBrk="0" hangingPunct="1">
              <a:lnSpc>
                <a:spcPct val="100000"/>
              </a:lnSpc>
              <a:spcBef>
                <a:spcPct val="0"/>
              </a:spcBef>
              <a:spcAft>
                <a:spcPct val="0"/>
              </a:spcAft>
              <a:buClrTx/>
              <a:buSzTx/>
              <a:buFontTx/>
              <a:buNone/>
              <a:tabLst/>
              <a:defRPr/>
            </a:pPr>
            <a:r>
              <a:rPr lang="pt-BR" b="1" dirty="0" smtClean="0"/>
              <a:t>E o cálculo do benefício, atualmente, considera a média dos 80% maiores salários de contribuição, com a PEC passa a considerar a média</a:t>
            </a:r>
            <a:r>
              <a:rPr lang="pt-BR" dirty="0" smtClean="0"/>
              <a:t>. </a:t>
            </a:r>
            <a:endParaRPr lang="pt-BR" dirty="0" smtClean="0">
              <a:effectLst/>
            </a:endParaRPr>
          </a:p>
          <a:p>
            <a:pPr>
              <a:spcBef>
                <a:spcPct val="0"/>
              </a:spcBef>
            </a:pPr>
            <a:endParaRPr lang="pt-BR" dirty="0" smtClean="0"/>
          </a:p>
        </p:txBody>
      </p:sp>
      <p:sp>
        <p:nvSpPr>
          <p:cNvPr id="1034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0D6CA17A-A748-4C9B-ADFF-59614D473893}" type="slidenum">
              <a:rPr lang="pt-BR">
                <a:latin typeface="Calibri" pitchFamily="34" charset="0"/>
              </a:rPr>
              <a:pPr fontAlgn="base">
                <a:spcBef>
                  <a:spcPct val="0"/>
                </a:spcBef>
                <a:spcAft>
                  <a:spcPct val="0"/>
                </a:spcAft>
              </a:pPr>
              <a:t>21</a:t>
            </a:fld>
            <a:endParaRPr lang="pt-BR">
              <a:latin typeface="Calibri" pitchFamily="34" charset="0"/>
            </a:endParaRPr>
          </a:p>
        </p:txBody>
      </p:sp>
    </p:spTree>
    <p:extLst>
      <p:ext uri="{BB962C8B-B14F-4D97-AF65-F5344CB8AC3E}">
        <p14:creationId xmlns:p14="http://schemas.microsoft.com/office/powerpoint/2010/main" val="395143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1044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63E36940-DB2E-43A2-B6B1-D4DE5C388FF1}" type="slidenum">
              <a:rPr lang="pt-BR">
                <a:latin typeface="Calibri" pitchFamily="34" charset="0"/>
              </a:rPr>
              <a:pPr fontAlgn="base">
                <a:spcBef>
                  <a:spcPct val="0"/>
                </a:spcBef>
                <a:spcAft>
                  <a:spcPct val="0"/>
                </a:spcAft>
              </a:pPr>
              <a:t>23</a:t>
            </a:fld>
            <a:endParaRPr lang="pt-BR">
              <a:latin typeface="Calibri" pitchFamily="34" charset="0"/>
            </a:endParaRPr>
          </a:p>
        </p:txBody>
      </p:sp>
    </p:spTree>
    <p:extLst>
      <p:ext uri="{BB962C8B-B14F-4D97-AF65-F5344CB8AC3E}">
        <p14:creationId xmlns:p14="http://schemas.microsoft.com/office/powerpoint/2010/main" val="3895755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1054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CCB67453-64EB-485D-A814-CFDA24AB8922}" type="slidenum">
              <a:rPr lang="pt-BR">
                <a:latin typeface="Calibri" pitchFamily="34" charset="0"/>
              </a:rPr>
              <a:pPr fontAlgn="base">
                <a:spcBef>
                  <a:spcPct val="0"/>
                </a:spcBef>
                <a:spcAft>
                  <a:spcPct val="0"/>
                </a:spcAft>
              </a:pPr>
              <a:t>24</a:t>
            </a:fld>
            <a:endParaRPr lang="pt-BR">
              <a:latin typeface="Calibri" pitchFamily="34" charset="0"/>
            </a:endParaRPr>
          </a:p>
        </p:txBody>
      </p:sp>
    </p:spTree>
    <p:extLst>
      <p:ext uri="{BB962C8B-B14F-4D97-AF65-F5344CB8AC3E}">
        <p14:creationId xmlns:p14="http://schemas.microsoft.com/office/powerpoint/2010/main" val="114999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1065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E40751CF-3803-4EB3-B414-B65B594CB0C4}" type="slidenum">
              <a:rPr lang="pt-BR">
                <a:latin typeface="Calibri" pitchFamily="34" charset="0"/>
              </a:rPr>
              <a:pPr fontAlgn="base">
                <a:spcBef>
                  <a:spcPct val="0"/>
                </a:spcBef>
                <a:spcAft>
                  <a:spcPct val="0"/>
                </a:spcAft>
              </a:pPr>
              <a:t>25</a:t>
            </a:fld>
            <a:endParaRPr lang="pt-BR">
              <a:latin typeface="Calibri" pitchFamily="34" charset="0"/>
            </a:endParaRPr>
          </a:p>
        </p:txBody>
      </p:sp>
    </p:spTree>
    <p:extLst>
      <p:ext uri="{BB962C8B-B14F-4D97-AF65-F5344CB8AC3E}">
        <p14:creationId xmlns:p14="http://schemas.microsoft.com/office/powerpoint/2010/main" val="260425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26</a:t>
            </a:fld>
            <a:endParaRPr lang="pt-BR"/>
          </a:p>
        </p:txBody>
      </p:sp>
    </p:spTree>
    <p:extLst>
      <p:ext uri="{BB962C8B-B14F-4D97-AF65-F5344CB8AC3E}">
        <p14:creationId xmlns:p14="http://schemas.microsoft.com/office/powerpoint/2010/main" val="236363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27</a:t>
            </a:fld>
            <a:endParaRPr lang="pt-BR"/>
          </a:p>
        </p:txBody>
      </p:sp>
    </p:spTree>
    <p:extLst>
      <p:ext uri="{BB962C8B-B14F-4D97-AF65-F5344CB8AC3E}">
        <p14:creationId xmlns:p14="http://schemas.microsoft.com/office/powerpoint/2010/main" val="82607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Acho que </a:t>
            </a:r>
            <a:r>
              <a:rPr lang="pt-BR" b="1" dirty="0" smtClean="0"/>
              <a:t>ela não precisa pagar o pedágio,</a:t>
            </a:r>
            <a:r>
              <a:rPr lang="pt-BR" b="1" baseline="0" dirty="0" smtClean="0"/>
              <a:t> já quem em 2032 a idade para professora é de 57 anos. </a:t>
            </a:r>
          </a:p>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28</a:t>
            </a:fld>
            <a:endParaRPr lang="pt-BR"/>
          </a:p>
        </p:txBody>
      </p:sp>
    </p:spTree>
    <p:extLst>
      <p:ext uri="{BB962C8B-B14F-4D97-AF65-F5344CB8AC3E}">
        <p14:creationId xmlns:p14="http://schemas.microsoft.com/office/powerpoint/2010/main" val="93160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10854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82921" indent="-301123">
              <a:defRPr>
                <a:solidFill>
                  <a:schemeClr val="tx1"/>
                </a:solidFill>
                <a:latin typeface="Georgia" pitchFamily="18" charset="0"/>
              </a:defRPr>
            </a:lvl2pPr>
            <a:lvl3pPr marL="1204493" indent="-240899">
              <a:defRPr>
                <a:solidFill>
                  <a:schemeClr val="tx1"/>
                </a:solidFill>
                <a:latin typeface="Georgia" pitchFamily="18" charset="0"/>
              </a:defRPr>
            </a:lvl3pPr>
            <a:lvl4pPr marL="1686291" indent="-240899">
              <a:defRPr>
                <a:solidFill>
                  <a:schemeClr val="tx1"/>
                </a:solidFill>
                <a:latin typeface="Georgia" pitchFamily="18" charset="0"/>
              </a:defRPr>
            </a:lvl4pPr>
            <a:lvl5pPr marL="2168088" indent="-240899">
              <a:defRPr>
                <a:solidFill>
                  <a:schemeClr val="tx1"/>
                </a:solidFill>
                <a:latin typeface="Georgia" pitchFamily="18" charset="0"/>
              </a:defRPr>
            </a:lvl5pPr>
            <a:lvl6pPr marL="2649885" indent="-240899" fontAlgn="base">
              <a:spcBef>
                <a:spcPct val="0"/>
              </a:spcBef>
              <a:spcAft>
                <a:spcPct val="0"/>
              </a:spcAft>
              <a:defRPr>
                <a:solidFill>
                  <a:schemeClr val="tx1"/>
                </a:solidFill>
                <a:latin typeface="Georgia" pitchFamily="18" charset="0"/>
              </a:defRPr>
            </a:lvl6pPr>
            <a:lvl7pPr marL="3131683" indent="-240899" fontAlgn="base">
              <a:spcBef>
                <a:spcPct val="0"/>
              </a:spcBef>
              <a:spcAft>
                <a:spcPct val="0"/>
              </a:spcAft>
              <a:defRPr>
                <a:solidFill>
                  <a:schemeClr val="tx1"/>
                </a:solidFill>
                <a:latin typeface="Georgia" pitchFamily="18" charset="0"/>
              </a:defRPr>
            </a:lvl7pPr>
            <a:lvl8pPr marL="3613480" indent="-240899" fontAlgn="base">
              <a:spcBef>
                <a:spcPct val="0"/>
              </a:spcBef>
              <a:spcAft>
                <a:spcPct val="0"/>
              </a:spcAft>
              <a:defRPr>
                <a:solidFill>
                  <a:schemeClr val="tx1"/>
                </a:solidFill>
                <a:latin typeface="Georgia" pitchFamily="18" charset="0"/>
              </a:defRPr>
            </a:lvl8pPr>
            <a:lvl9pPr marL="4095278" indent="-240899"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F48B1482-B2A4-4ACA-ADD2-B79EE6D0C0DE}" type="slidenum">
              <a:rPr lang="pt-BR" altLang="pt-BR" smtClean="0">
                <a:latin typeface="Calibri" pitchFamily="34" charset="0"/>
              </a:rPr>
              <a:pPr fontAlgn="base">
                <a:spcBef>
                  <a:spcPct val="0"/>
                </a:spcBef>
                <a:spcAft>
                  <a:spcPct val="0"/>
                </a:spcAft>
                <a:defRPr/>
              </a:pPr>
              <a:t>8</a:t>
            </a:fld>
            <a:endParaRPr lang="pt-BR" altLang="pt-BR"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dirty="0" smtClean="0"/>
              <a:t>Os assalariados/as rurais que já tem vínculo com a previdência social, nos 03 primeiros anos após a publicação da Emenda Constitucional, terão direito de se aposentar com a idade de 55 anos, no caso das mulheres, e 60 anos, nos caso dos homens. Depois desse período a idade de aposentadoria   aumentará 01 ano a cada 02 anos, até chegar aos 62 anos para as mulheres e 65 anos para os homens.                                                                                       No caso do tempo de contribuição para fins de carência: para os assalariados/as rurais que já tem vínculo com a previdência social, nos 03 primeiros anos após a publicação da Emenda Constitucional, o tempo de carência exigido para de </a:t>
            </a:r>
            <a:r>
              <a:rPr lang="pt-BR" dirty="0" err="1" smtClean="0"/>
              <a:t>contribacesso</a:t>
            </a:r>
            <a:r>
              <a:rPr lang="pt-BR" dirty="0" smtClean="0"/>
              <a:t> à aposentadoria será de 180 contribuições (15 anos). Depois desse período o período de carência aumentará 06 meses a cada ano, até chegar aos 25 anos </a:t>
            </a:r>
            <a:r>
              <a:rPr lang="pt-BR" dirty="0" err="1" smtClean="0"/>
              <a:t>uição</a:t>
            </a:r>
            <a:endParaRPr lang="pt-BR" dirty="0" smtClean="0"/>
          </a:p>
        </p:txBody>
      </p:sp>
      <p:sp>
        <p:nvSpPr>
          <p:cNvPr id="1054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CCB67453-64EB-485D-A814-CFDA24AB8922}" type="slidenum">
              <a:rPr lang="pt-BR">
                <a:latin typeface="Calibri" pitchFamily="34" charset="0"/>
              </a:rPr>
              <a:pPr fontAlgn="base">
                <a:spcBef>
                  <a:spcPct val="0"/>
                </a:spcBef>
                <a:spcAft>
                  <a:spcPct val="0"/>
                </a:spcAft>
              </a:pPr>
              <a:t>29</a:t>
            </a:fld>
            <a:endParaRPr lang="pt-BR">
              <a:latin typeface="Calibri" pitchFamily="34" charset="0"/>
            </a:endParaRPr>
          </a:p>
        </p:txBody>
      </p:sp>
    </p:spTree>
    <p:extLst>
      <p:ext uri="{BB962C8B-B14F-4D97-AF65-F5344CB8AC3E}">
        <p14:creationId xmlns:p14="http://schemas.microsoft.com/office/powerpoint/2010/main" val="268924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30</a:t>
            </a:fld>
            <a:endParaRPr lang="pt-BR"/>
          </a:p>
        </p:txBody>
      </p:sp>
    </p:spTree>
    <p:extLst>
      <p:ext uri="{BB962C8B-B14F-4D97-AF65-F5344CB8AC3E}">
        <p14:creationId xmlns:p14="http://schemas.microsoft.com/office/powerpoint/2010/main" val="2920758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31</a:t>
            </a:fld>
            <a:endParaRPr lang="pt-BR"/>
          </a:p>
        </p:txBody>
      </p:sp>
    </p:spTree>
    <p:extLst>
      <p:ext uri="{BB962C8B-B14F-4D97-AF65-F5344CB8AC3E}">
        <p14:creationId xmlns:p14="http://schemas.microsoft.com/office/powerpoint/2010/main" val="3601250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
        <p:nvSpPr>
          <p:cNvPr id="1075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938565AC-8817-410D-88FB-B465B0EB0DF5}" type="slidenum">
              <a:rPr lang="pt-BR">
                <a:latin typeface="Calibri" pitchFamily="34" charset="0"/>
              </a:rPr>
              <a:pPr fontAlgn="base">
                <a:spcBef>
                  <a:spcPct val="0"/>
                </a:spcBef>
                <a:spcAft>
                  <a:spcPct val="0"/>
                </a:spcAft>
              </a:pPr>
              <a:t>32</a:t>
            </a:fld>
            <a:endParaRPr lang="pt-BR">
              <a:latin typeface="Calibri" pitchFamily="34" charset="0"/>
            </a:endParaRPr>
          </a:p>
        </p:txBody>
      </p:sp>
    </p:spTree>
    <p:extLst>
      <p:ext uri="{BB962C8B-B14F-4D97-AF65-F5344CB8AC3E}">
        <p14:creationId xmlns:p14="http://schemas.microsoft.com/office/powerpoint/2010/main" val="3894675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33</a:t>
            </a:fld>
            <a:endParaRPr lang="pt-BR"/>
          </a:p>
        </p:txBody>
      </p:sp>
    </p:spTree>
    <p:extLst>
      <p:ext uri="{BB962C8B-B14F-4D97-AF65-F5344CB8AC3E}">
        <p14:creationId xmlns:p14="http://schemas.microsoft.com/office/powerpoint/2010/main" val="1130236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34</a:t>
            </a:fld>
            <a:endParaRPr lang="pt-BR"/>
          </a:p>
        </p:txBody>
      </p:sp>
    </p:spTree>
    <p:extLst>
      <p:ext uri="{BB962C8B-B14F-4D97-AF65-F5344CB8AC3E}">
        <p14:creationId xmlns:p14="http://schemas.microsoft.com/office/powerpoint/2010/main" val="680878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35</a:t>
            </a:fld>
            <a:endParaRPr lang="pt-BR"/>
          </a:p>
        </p:txBody>
      </p:sp>
    </p:spTree>
    <p:extLst>
      <p:ext uri="{BB962C8B-B14F-4D97-AF65-F5344CB8AC3E}">
        <p14:creationId xmlns:p14="http://schemas.microsoft.com/office/powerpoint/2010/main" val="120608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
        <p:nvSpPr>
          <p:cNvPr id="1085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0A891F08-C11F-4A1A-B58F-DECAEE9D405A}" type="slidenum">
              <a:rPr lang="pt-BR">
                <a:latin typeface="Calibri" pitchFamily="34" charset="0"/>
              </a:rPr>
              <a:pPr fontAlgn="base">
                <a:spcBef>
                  <a:spcPct val="0"/>
                </a:spcBef>
                <a:spcAft>
                  <a:spcPct val="0"/>
                </a:spcAft>
              </a:pPr>
              <a:t>36</a:t>
            </a:fld>
            <a:endParaRPr lang="pt-BR">
              <a:latin typeface="Calibri" pitchFamily="34" charset="0"/>
            </a:endParaRPr>
          </a:p>
        </p:txBody>
      </p:sp>
    </p:spTree>
    <p:extLst>
      <p:ext uri="{BB962C8B-B14F-4D97-AF65-F5344CB8AC3E}">
        <p14:creationId xmlns:p14="http://schemas.microsoft.com/office/powerpoint/2010/main" val="3731586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t>37</a:t>
            </a:fld>
            <a:endParaRPr lang="pt-BR"/>
          </a:p>
        </p:txBody>
      </p:sp>
    </p:spTree>
    <p:extLst>
      <p:ext uri="{BB962C8B-B14F-4D97-AF65-F5344CB8AC3E}">
        <p14:creationId xmlns:p14="http://schemas.microsoft.com/office/powerpoint/2010/main" val="946049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smtClean="0"/>
              <a:t>Lembrando que caso a soma da pensão e da aposentadoria superem dois sala´rios mínimos, mesmo que um real, dever-se-á optar por um dos dois benefícios.</a:t>
            </a:r>
          </a:p>
        </p:txBody>
      </p:sp>
      <p:sp>
        <p:nvSpPr>
          <p:cNvPr id="1095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A302FB29-8946-4D27-BBFB-68DB217498F9}" type="slidenum">
              <a:rPr lang="pt-BR">
                <a:latin typeface="Calibri" pitchFamily="34" charset="0"/>
              </a:rPr>
              <a:pPr fontAlgn="base">
                <a:spcBef>
                  <a:spcPct val="0"/>
                </a:spcBef>
                <a:spcAft>
                  <a:spcPct val="0"/>
                </a:spcAft>
              </a:pPr>
              <a:t>38</a:t>
            </a:fld>
            <a:endParaRPr lang="pt-BR">
              <a:latin typeface="Calibri" pitchFamily="34" charset="0"/>
            </a:endParaRPr>
          </a:p>
        </p:txBody>
      </p:sp>
    </p:spTree>
    <p:extLst>
      <p:ext uri="{BB962C8B-B14F-4D97-AF65-F5344CB8AC3E}">
        <p14:creationId xmlns:p14="http://schemas.microsoft.com/office/powerpoint/2010/main" val="3196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smtClean="0"/>
          </a:p>
        </p:txBody>
      </p:sp>
      <p:sp>
        <p:nvSpPr>
          <p:cNvPr id="10957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82921" indent="-301123">
              <a:defRPr>
                <a:solidFill>
                  <a:schemeClr val="tx1"/>
                </a:solidFill>
                <a:latin typeface="Georgia" pitchFamily="18" charset="0"/>
              </a:defRPr>
            </a:lvl2pPr>
            <a:lvl3pPr marL="1204493" indent="-240899">
              <a:defRPr>
                <a:solidFill>
                  <a:schemeClr val="tx1"/>
                </a:solidFill>
                <a:latin typeface="Georgia" pitchFamily="18" charset="0"/>
              </a:defRPr>
            </a:lvl3pPr>
            <a:lvl4pPr marL="1686291" indent="-240899">
              <a:defRPr>
                <a:solidFill>
                  <a:schemeClr val="tx1"/>
                </a:solidFill>
                <a:latin typeface="Georgia" pitchFamily="18" charset="0"/>
              </a:defRPr>
            </a:lvl4pPr>
            <a:lvl5pPr marL="2168088" indent="-240899">
              <a:defRPr>
                <a:solidFill>
                  <a:schemeClr val="tx1"/>
                </a:solidFill>
                <a:latin typeface="Georgia" pitchFamily="18" charset="0"/>
              </a:defRPr>
            </a:lvl5pPr>
            <a:lvl6pPr marL="2649885" indent="-240899" fontAlgn="base">
              <a:spcBef>
                <a:spcPct val="0"/>
              </a:spcBef>
              <a:spcAft>
                <a:spcPct val="0"/>
              </a:spcAft>
              <a:defRPr>
                <a:solidFill>
                  <a:schemeClr val="tx1"/>
                </a:solidFill>
                <a:latin typeface="Georgia" pitchFamily="18" charset="0"/>
              </a:defRPr>
            </a:lvl6pPr>
            <a:lvl7pPr marL="3131683" indent="-240899" fontAlgn="base">
              <a:spcBef>
                <a:spcPct val="0"/>
              </a:spcBef>
              <a:spcAft>
                <a:spcPct val="0"/>
              </a:spcAft>
              <a:defRPr>
                <a:solidFill>
                  <a:schemeClr val="tx1"/>
                </a:solidFill>
                <a:latin typeface="Georgia" pitchFamily="18" charset="0"/>
              </a:defRPr>
            </a:lvl7pPr>
            <a:lvl8pPr marL="3613480" indent="-240899" fontAlgn="base">
              <a:spcBef>
                <a:spcPct val="0"/>
              </a:spcBef>
              <a:spcAft>
                <a:spcPct val="0"/>
              </a:spcAft>
              <a:defRPr>
                <a:solidFill>
                  <a:schemeClr val="tx1"/>
                </a:solidFill>
                <a:latin typeface="Georgia" pitchFamily="18" charset="0"/>
              </a:defRPr>
            </a:lvl8pPr>
            <a:lvl9pPr marL="4095278" indent="-240899" fontAlgn="base">
              <a:spcBef>
                <a:spcPct val="0"/>
              </a:spcBef>
              <a:spcAft>
                <a:spcPct val="0"/>
              </a:spcAft>
              <a:defRPr>
                <a:solidFill>
                  <a:schemeClr val="tx1"/>
                </a:solidFill>
                <a:latin typeface="Georgia" pitchFamily="18" charset="0"/>
              </a:defRPr>
            </a:lvl9pPr>
          </a:lstStyle>
          <a:p>
            <a:pPr fontAlgn="base">
              <a:spcBef>
                <a:spcPct val="0"/>
              </a:spcBef>
              <a:spcAft>
                <a:spcPct val="0"/>
              </a:spcAft>
              <a:defRPr/>
            </a:pPr>
            <a:fld id="{076395B8-6CFE-4610-A78C-6D6AA86DA824}" type="slidenum">
              <a:rPr lang="pt-BR" altLang="pt-BR" smtClean="0">
                <a:latin typeface="Calibri" pitchFamily="34" charset="0"/>
              </a:rPr>
              <a:pPr fontAlgn="base">
                <a:spcBef>
                  <a:spcPct val="0"/>
                </a:spcBef>
                <a:spcAft>
                  <a:spcPct val="0"/>
                </a:spcAft>
                <a:defRPr/>
              </a:pPr>
              <a:t>9</a:t>
            </a:fld>
            <a:endParaRPr lang="pt-BR" altLang="pt-BR"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smtClean="0"/>
              <a:t>Aposentadoria por invalidez</a:t>
            </a:r>
          </a:p>
          <a:p>
            <a:pPr>
              <a:spcBef>
                <a:spcPct val="0"/>
              </a:spcBef>
            </a:pPr>
            <a:r>
              <a:rPr lang="pt-BR" smtClean="0"/>
              <a:t>Aposentadoria especial (talvez um slide só para isso). </a:t>
            </a:r>
          </a:p>
        </p:txBody>
      </p:sp>
      <p:sp>
        <p:nvSpPr>
          <p:cNvPr id="1105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7792780F-E967-49FD-8D12-F1CB69EB3AD4}" type="slidenum">
              <a:rPr lang="pt-BR">
                <a:latin typeface="Calibri" pitchFamily="34" charset="0"/>
              </a:rPr>
              <a:pPr fontAlgn="base">
                <a:spcBef>
                  <a:spcPct val="0"/>
                </a:spcBef>
                <a:spcAft>
                  <a:spcPct val="0"/>
                </a:spcAft>
              </a:pPr>
              <a:t>39</a:t>
            </a:fld>
            <a:endParaRPr lang="pt-BR">
              <a:latin typeface="Calibri" pitchFamily="34" charset="0"/>
            </a:endParaRPr>
          </a:p>
        </p:txBody>
      </p:sp>
    </p:spTree>
    <p:extLst>
      <p:ext uri="{BB962C8B-B14F-4D97-AF65-F5344CB8AC3E}">
        <p14:creationId xmlns:p14="http://schemas.microsoft.com/office/powerpoint/2010/main" val="354690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solidFill>
                  <a:srgbClr val="FF0000"/>
                </a:solidFill>
              </a:rPr>
              <a:t>Acrescentei</a:t>
            </a:r>
            <a:r>
              <a:rPr lang="pt-BR" baseline="0" dirty="0" smtClean="0">
                <a:solidFill>
                  <a:srgbClr val="FF0000"/>
                </a:solidFill>
              </a:rPr>
              <a:t> esse slide...</a:t>
            </a:r>
            <a:endParaRPr lang="pt-BR" dirty="0">
              <a:solidFill>
                <a:srgbClr val="FF0000"/>
              </a:solidFill>
            </a:endParaRPr>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pPr/>
              <a:t>40</a:t>
            </a:fld>
            <a:endParaRPr lang="pt-BR"/>
          </a:p>
        </p:txBody>
      </p:sp>
    </p:spTree>
    <p:extLst>
      <p:ext uri="{BB962C8B-B14F-4D97-AF65-F5344CB8AC3E}">
        <p14:creationId xmlns:p14="http://schemas.microsoft.com/office/powerpoint/2010/main" val="182849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smtClean="0"/>
              <a:t>Outra maneira de mostrar o peso dos benefícios previdenciários nas pequenas cidades é fazer uma comparação com os repasses do Fundo de Participação dos Municípios (FPM). </a:t>
            </a:r>
            <a:r>
              <a:rPr lang="pt-BR" altLang="pt-BR" dirty="0" smtClean="0"/>
              <a:t>De um total de 5.570 municípios, em 4.216 (74,08%) a receita com benefícios previdenciários era superior aos repasses do fundo em 2015. Em 2014, 4.026 municípios (72,28% do total) (72,28% do total) viviam essa realidade.</a:t>
            </a:r>
            <a:br>
              <a:rPr lang="pt-BR" altLang="pt-BR" dirty="0" smtClean="0"/>
            </a:br>
            <a:r>
              <a:rPr lang="pt-BR" altLang="pt-BR" dirty="0" smtClean="0"/>
              <a:t/>
            </a:r>
            <a:br>
              <a:rPr lang="pt-BR" altLang="pt-BR" dirty="0" smtClean="0"/>
            </a:br>
            <a:r>
              <a:rPr lang="pt-BR" altLang="pt-BR" dirty="0" smtClean="0"/>
              <a:t>Na região Sul, por exemplo, 80,27% dos municípios têm uma receita maior com benefícios previdenciários do que com o FPM em 2015 - em 2014, o percentual era de 78,84%. Considerando o atual cenário de baixo crescimento e o fato de que os brasileiros estão vivendo mais, a tendência é que a proporção dos municípios com receita de benefícios previdenciários superior aos repasses do FPM continue crescendo. "Uma parte da economia dessas regiões, principalmente das cidades menores, gira em torno do que os aposentados e pensionistas recebem da Previdência", diz José Matias-Pereira, professor da UnB. Um representante do governo envolvido na elaboração da proposta da reforma da Previdência pondera que "a Previdência não é política regional, tem que dar condições de trabalho para essas regiões e não mais renda". "A Previdência não é instrumento para resolver problemas do mercado de trabalho“.</a:t>
            </a:r>
            <a:br>
              <a:rPr lang="pt-BR" altLang="pt-BR" dirty="0" smtClean="0"/>
            </a:br>
            <a:r>
              <a:rPr lang="pt-BR" altLang="pt-BR" dirty="0" smtClean="0"/>
              <a:t/>
            </a:r>
            <a:br>
              <a:rPr lang="pt-BR" altLang="pt-BR" dirty="0" smtClean="0"/>
            </a:br>
            <a:endParaRPr lang="pt-BR" dirty="0" smtClean="0"/>
          </a:p>
        </p:txBody>
      </p:sp>
      <p:sp>
        <p:nvSpPr>
          <p:cNvPr id="1116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762A7AB7-0A39-4FFD-8746-DDDBE6053D6C}" type="slidenum">
              <a:rPr lang="pt-BR">
                <a:latin typeface="Calibri" pitchFamily="34" charset="0"/>
              </a:rPr>
              <a:pPr fontAlgn="base">
                <a:spcBef>
                  <a:spcPct val="0"/>
                </a:spcBef>
                <a:spcAft>
                  <a:spcPct val="0"/>
                </a:spcAft>
              </a:pPr>
              <a:t>41</a:t>
            </a:fld>
            <a:endParaRPr lang="pt-BR">
              <a:latin typeface="Calibri" pitchFamily="34" charset="0"/>
            </a:endParaRPr>
          </a:p>
        </p:txBody>
      </p:sp>
    </p:spTree>
    <p:extLst>
      <p:ext uri="{BB962C8B-B14F-4D97-AF65-F5344CB8AC3E}">
        <p14:creationId xmlns:p14="http://schemas.microsoft.com/office/powerpoint/2010/main" val="400129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962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97922AA7-FA72-4A1D-849E-CE456A2E74B7}" type="slidenum">
              <a:rPr lang="pt-BR">
                <a:latin typeface="Calibri" pitchFamily="34" charset="0"/>
              </a:rPr>
              <a:pPr fontAlgn="base">
                <a:spcBef>
                  <a:spcPct val="0"/>
                </a:spcBef>
                <a:spcAft>
                  <a:spcPct val="0"/>
                </a:spcAft>
              </a:pPr>
              <a:t>10</a:t>
            </a:fld>
            <a:endParaRPr lang="pt-BR">
              <a:latin typeface="Calibri" pitchFamily="34" charset="0"/>
            </a:endParaRPr>
          </a:p>
        </p:txBody>
      </p:sp>
    </p:spTree>
    <p:extLst>
      <p:ext uri="{BB962C8B-B14F-4D97-AF65-F5344CB8AC3E}">
        <p14:creationId xmlns:p14="http://schemas.microsoft.com/office/powerpoint/2010/main" val="308602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972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D6EED814-1700-459C-99FD-010105CB68C4}" type="slidenum">
              <a:rPr lang="pt-BR">
                <a:latin typeface="Calibri" pitchFamily="34" charset="0"/>
              </a:rPr>
              <a:pPr fontAlgn="base">
                <a:spcBef>
                  <a:spcPct val="0"/>
                </a:spcBef>
                <a:spcAft>
                  <a:spcPct val="0"/>
                </a:spcAft>
              </a:pPr>
              <a:t>11</a:t>
            </a:fld>
            <a:endParaRPr lang="pt-BR">
              <a:latin typeface="Calibri" pitchFamily="34" charset="0"/>
            </a:endParaRPr>
          </a:p>
        </p:txBody>
      </p:sp>
    </p:spTree>
    <p:extLst>
      <p:ext uri="{BB962C8B-B14F-4D97-AF65-F5344CB8AC3E}">
        <p14:creationId xmlns:p14="http://schemas.microsoft.com/office/powerpoint/2010/main" val="239449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983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2BE4FAD5-7910-4439-BFDA-972209CAFA34}" type="slidenum">
              <a:rPr lang="pt-BR">
                <a:latin typeface="Calibri" pitchFamily="34" charset="0"/>
              </a:rPr>
              <a:pPr fontAlgn="base">
                <a:spcBef>
                  <a:spcPct val="0"/>
                </a:spcBef>
                <a:spcAft>
                  <a:spcPct val="0"/>
                </a:spcAft>
              </a:pPr>
              <a:t>12</a:t>
            </a:fld>
            <a:endParaRPr lang="pt-BR">
              <a:latin typeface="Calibri" pitchFamily="34" charset="0"/>
            </a:endParaRPr>
          </a:p>
        </p:txBody>
      </p:sp>
    </p:spTree>
    <p:extLst>
      <p:ext uri="{BB962C8B-B14F-4D97-AF65-F5344CB8AC3E}">
        <p14:creationId xmlns:p14="http://schemas.microsoft.com/office/powerpoint/2010/main" val="12721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15</a:t>
            </a:fld>
            <a:endParaRPr lang="pt-BR"/>
          </a:p>
        </p:txBody>
      </p:sp>
    </p:spTree>
    <p:extLst>
      <p:ext uri="{BB962C8B-B14F-4D97-AF65-F5344CB8AC3E}">
        <p14:creationId xmlns:p14="http://schemas.microsoft.com/office/powerpoint/2010/main" val="358698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sz="1300" dirty="0" smtClean="0"/>
              <a:t>O SUBSTITUTO fixa em 3 anos a diferença entre homens e mulheres. Ainda assim, está longe de compensar o excesso de jornada e trabalho da mulher e as dificuldades de manter contribuições. Reduz o tempo necessário para atingir 100% da média de contribuições.</a:t>
            </a:r>
          </a:p>
          <a:p>
            <a:pPr>
              <a:spcBef>
                <a:spcPct val="0"/>
              </a:spcBef>
            </a:pPr>
            <a:endParaRPr lang="pt-BR" sz="1300" dirty="0" smtClean="0"/>
          </a:p>
          <a:p>
            <a:pPr>
              <a:spcBef>
                <a:spcPct val="0"/>
              </a:spcBef>
            </a:pPr>
            <a:endParaRPr lang="pt-BR" sz="1300" dirty="0" smtClean="0"/>
          </a:p>
          <a:p>
            <a:pPr>
              <a:spcBef>
                <a:spcPct val="0"/>
              </a:spcBef>
            </a:pPr>
            <a:endParaRPr lang="pt-BR" sz="1300" dirty="0" smtClean="0"/>
          </a:p>
          <a:p>
            <a:pPr>
              <a:spcBef>
                <a:spcPct val="0"/>
              </a:spcBef>
            </a:pPr>
            <a:endParaRPr lang="pt-BR" dirty="0" smtClean="0"/>
          </a:p>
        </p:txBody>
      </p:sp>
      <p:sp>
        <p:nvSpPr>
          <p:cNvPr id="1003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AA337590-1845-416F-9A41-0136E2499CD1}" type="slidenum">
              <a:rPr lang="pt-BR">
                <a:latin typeface="Calibri" pitchFamily="34" charset="0"/>
              </a:rPr>
              <a:pPr fontAlgn="base">
                <a:spcBef>
                  <a:spcPct val="0"/>
                </a:spcBef>
                <a:spcAft>
                  <a:spcPct val="0"/>
                </a:spcAft>
              </a:pPr>
              <a:t>16</a:t>
            </a:fld>
            <a:endParaRPr lang="pt-BR">
              <a:latin typeface="Calibri" pitchFamily="34" charset="0"/>
            </a:endParaRPr>
          </a:p>
        </p:txBody>
      </p:sp>
    </p:spTree>
    <p:extLst>
      <p:ext uri="{BB962C8B-B14F-4D97-AF65-F5344CB8AC3E}">
        <p14:creationId xmlns:p14="http://schemas.microsoft.com/office/powerpoint/2010/main" val="329590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sz="1300" dirty="0" smtClean="0"/>
              <a:t>Para os Professores: Reduz a idade para o homem, mas sem diferença para a mulher. </a:t>
            </a:r>
          </a:p>
          <a:p>
            <a:pPr>
              <a:spcBef>
                <a:spcPct val="0"/>
              </a:spcBef>
            </a:pPr>
            <a:r>
              <a:rPr lang="pt-BR" sz="1300" dirty="0" smtClean="0"/>
              <a:t>Permanece, porém, a redução do valor do benefício.</a:t>
            </a:r>
          </a:p>
          <a:p>
            <a:pPr>
              <a:spcBef>
                <a:spcPct val="0"/>
              </a:spcBef>
            </a:pPr>
            <a:endParaRPr lang="pt-BR" dirty="0" smtClean="0"/>
          </a:p>
        </p:txBody>
      </p:sp>
      <p:sp>
        <p:nvSpPr>
          <p:cNvPr id="1013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C78E3A20-2344-41D8-91DE-DA81EA5A9BF9}" type="slidenum">
              <a:rPr lang="pt-BR">
                <a:latin typeface="Calibri" pitchFamily="34" charset="0"/>
              </a:rPr>
              <a:pPr fontAlgn="base">
                <a:spcBef>
                  <a:spcPct val="0"/>
                </a:spcBef>
                <a:spcAft>
                  <a:spcPct val="0"/>
                </a:spcAft>
              </a:pPr>
              <a:t>17</a:t>
            </a:fld>
            <a:endParaRPr lang="pt-BR">
              <a:latin typeface="Calibri" pitchFamily="34" charset="0"/>
            </a:endParaRPr>
          </a:p>
        </p:txBody>
      </p:sp>
    </p:spTree>
    <p:extLst>
      <p:ext uri="{BB962C8B-B14F-4D97-AF65-F5344CB8AC3E}">
        <p14:creationId xmlns:p14="http://schemas.microsoft.com/office/powerpoint/2010/main" val="36632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ector reto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ângulo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61659154-7DED-4985-A877-2CC8F14753A3}" type="datetimeFigureOut">
              <a:rPr lang="pt-BR"/>
              <a:pPr>
                <a:defRPr/>
              </a:pPr>
              <a:t>23/05/2017</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EE413091-DDB6-4104-8307-190ECE48E77D}" type="slidenum">
              <a:rPr lang="pt-BR"/>
              <a:pPr>
                <a:defRPr/>
              </a:pPr>
              <a:t>‹nº›</a:t>
            </a:fld>
            <a:endParaRPr lang="pt-BR"/>
          </a:p>
        </p:txBody>
      </p:sp>
    </p:spTree>
    <p:extLst>
      <p:ext uri="{BB962C8B-B14F-4D97-AF65-F5344CB8AC3E}">
        <p14:creationId xmlns:p14="http://schemas.microsoft.com/office/powerpoint/2010/main" val="3301220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5989453E-AA1C-4601-BE86-CA1D4B938CDD}" type="datetimeFigureOut">
              <a:rPr lang="pt-BR"/>
              <a:pPr>
                <a:defRPr/>
              </a:pPr>
              <a:t>23/05/2017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4D6DDE6-FE35-432A-B140-7FE9588500E9}" type="slidenum">
              <a:rPr lang="pt-BR"/>
              <a:pPr>
                <a:defRPr/>
              </a:pPr>
              <a:t>‹nº›</a:t>
            </a:fld>
            <a:endParaRPr lang="pt-BR"/>
          </a:p>
        </p:txBody>
      </p:sp>
    </p:spTree>
    <p:extLst>
      <p:ext uri="{BB962C8B-B14F-4D97-AF65-F5344CB8AC3E}">
        <p14:creationId xmlns:p14="http://schemas.microsoft.com/office/powerpoint/2010/main" val="24228651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ângulo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e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e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1"/>
            <a:ext cx="1930400" cy="5851525"/>
          </a:xfrm>
        </p:spPr>
        <p:txBody>
          <a:bodyPr vert="eaVert"/>
          <a:lstStyle/>
          <a:p>
            <a:r>
              <a:rPr lang="pt-BR"/>
              <a:t>Clique para editar o título mestre</a:t>
            </a:r>
            <a:endParaRPr lang="en-US"/>
          </a:p>
        </p:txBody>
      </p:sp>
      <p:sp>
        <p:nvSpPr>
          <p:cNvPr id="13" name="Espaço Reservado para Número de Slide 5"/>
          <p:cNvSpPr>
            <a:spLocks noGrp="1"/>
          </p:cNvSpPr>
          <p:nvPr>
            <p:ph type="sldNum" sz="quarter" idx="10"/>
          </p:nvPr>
        </p:nvSpPr>
        <p:spPr>
          <a:xfrm>
            <a:off x="9221788" y="3009900"/>
            <a:ext cx="609600" cy="441325"/>
          </a:xfrm>
        </p:spPr>
        <p:txBody>
          <a:bodyPr/>
          <a:lstStyle>
            <a:lvl1pPr>
              <a:defRPr/>
            </a:lvl1pPr>
          </a:lstStyle>
          <a:p>
            <a:pPr>
              <a:defRPr/>
            </a:pPr>
            <a:fld id="{BE8DB8CC-7DCB-4260-9606-877B1E6A7774}" type="slidenum">
              <a:rPr lang="pt-BR"/>
              <a:pPr>
                <a:defRPr/>
              </a:pPr>
              <a:t>‹nº›</a:t>
            </a:fld>
            <a:endParaRPr lang="pt-BR"/>
          </a:p>
        </p:txBody>
      </p:sp>
      <p:sp>
        <p:nvSpPr>
          <p:cNvPr id="14" name="Espaço Reservado para Data 3"/>
          <p:cNvSpPr>
            <a:spLocks noGrp="1"/>
          </p:cNvSpPr>
          <p:nvPr>
            <p:ph type="dt" sz="half" idx="11"/>
          </p:nvPr>
        </p:nvSpPr>
        <p:spPr/>
        <p:txBody>
          <a:bodyPr/>
          <a:lstStyle>
            <a:lvl1pPr>
              <a:defRPr/>
            </a:lvl1pPr>
          </a:lstStyle>
          <a:p>
            <a:pPr>
              <a:defRPr/>
            </a:pPr>
            <a:fld id="{9002399A-4E1B-40B7-81BE-A9762D4AB883}" type="datetimeFigureOut">
              <a:rPr lang="pt-BR"/>
              <a:pPr>
                <a:defRPr/>
              </a:pPr>
              <a:t>23/05/2017</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16695453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3"/>
          <p:cNvSpPr>
            <a:spLocks noGrp="1"/>
          </p:cNvSpPr>
          <p:nvPr>
            <p:ph type="ftr" sz="quarter" idx="10"/>
          </p:nvPr>
        </p:nvSpPr>
        <p:spPr/>
        <p:txBody>
          <a:bodyPr/>
          <a:lstStyle>
            <a:lvl1pPr>
              <a:defRPr/>
            </a:lvl1pPr>
          </a:lstStyle>
          <a:p>
            <a:pPr>
              <a:defRPr/>
            </a:pPr>
            <a:endParaRPr lang="pt-BR"/>
          </a:p>
        </p:txBody>
      </p:sp>
      <p:sp>
        <p:nvSpPr>
          <p:cNvPr id="4" name="Espaço Reservado para Número de Slide 4"/>
          <p:cNvSpPr>
            <a:spLocks noGrp="1"/>
          </p:cNvSpPr>
          <p:nvPr>
            <p:ph type="sldNum" sz="quarter" idx="11"/>
          </p:nvPr>
        </p:nvSpPr>
        <p:spPr/>
        <p:txBody>
          <a:bodyPr/>
          <a:lstStyle>
            <a:lvl1pPr>
              <a:defRPr/>
            </a:lvl1pPr>
          </a:lstStyle>
          <a:p>
            <a:pPr>
              <a:defRPr/>
            </a:pPr>
            <a:fld id="{789844B7-E3DA-4D28-AD40-404B3FEEBC5C}" type="slidenum">
              <a:rPr lang="pt-BR"/>
              <a:pPr>
                <a:defRPr/>
              </a:pPr>
              <a:t>‹nº›</a:t>
            </a:fld>
            <a:endParaRPr lang="pt-BR"/>
          </a:p>
        </p:txBody>
      </p:sp>
    </p:spTree>
    <p:extLst>
      <p:ext uri="{BB962C8B-B14F-4D97-AF65-F5344CB8AC3E}">
        <p14:creationId xmlns:p14="http://schemas.microsoft.com/office/powerpoint/2010/main" val="352444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ector reto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ângulo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D57EBE8F-93AC-4ADA-9E80-7D9377D4B65B}" type="datetimeFigureOut">
              <a:rPr lang="pt-BR"/>
              <a:pPr>
                <a:defRPr/>
              </a:pPr>
              <a:t>23/05/2017</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4802912B-ADAC-4E0B-9D6F-620A967701FD}" type="slidenum">
              <a:rPr lang="pt-BR"/>
              <a:pPr>
                <a:defRPr/>
              </a:pPr>
              <a:t>‹nº›</a:t>
            </a:fld>
            <a:endParaRPr lang="pt-BR"/>
          </a:p>
        </p:txBody>
      </p:sp>
    </p:spTree>
    <p:extLst>
      <p:ext uri="{BB962C8B-B14F-4D97-AF65-F5344CB8AC3E}">
        <p14:creationId xmlns:p14="http://schemas.microsoft.com/office/powerpoint/2010/main" val="419501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6CB6A439-6DC2-42B8-AED0-A9328607D03D}" type="datetimeFigureOut">
              <a:rPr lang="pt-BR"/>
              <a:pPr>
                <a:defRPr/>
              </a:pPr>
              <a:t>23/05/2017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5013" y="1027113"/>
            <a:ext cx="609600" cy="441325"/>
          </a:xfrm>
        </p:spPr>
        <p:txBody>
          <a:bodyPr/>
          <a:lstStyle>
            <a:lvl1pPr>
              <a:defRPr/>
            </a:lvl1pPr>
          </a:lstStyle>
          <a:p>
            <a:pPr>
              <a:defRPr/>
            </a:pPr>
            <a:fld id="{20D3ADA6-075D-4B50-B206-D3BAF07BBF22}" type="slidenum">
              <a:rPr lang="pt-BR"/>
              <a:pPr>
                <a:defRPr/>
              </a:pPr>
              <a:t>‹nº›</a:t>
            </a:fld>
            <a:endParaRPr lang="pt-BR"/>
          </a:p>
        </p:txBody>
      </p:sp>
    </p:spTree>
    <p:extLst>
      <p:ext uri="{BB962C8B-B14F-4D97-AF65-F5344CB8AC3E}">
        <p14:creationId xmlns:p14="http://schemas.microsoft.com/office/powerpoint/2010/main" val="409566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5"/>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6"/>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DB9A058C-8324-4BF5-849E-17639D95EFB8}" type="datetimeFigureOut">
              <a:rPr lang="pt-BR"/>
              <a:pPr>
                <a:defRPr/>
              </a:pPr>
              <a:t>23/05/2017</a:t>
            </a:fld>
            <a:endParaRPr lang="pt-BR"/>
          </a:p>
        </p:txBody>
      </p:sp>
      <p:sp>
        <p:nvSpPr>
          <p:cNvPr id="17" name="Espaço Reservado para Número de Slide 5"/>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A76E091E-8503-4783-AB95-1249254F91B2}" type="slidenum">
              <a:rPr lang="pt-BR"/>
              <a:pPr>
                <a:defRPr/>
              </a:pPr>
              <a:t>‹nº›</a:t>
            </a:fld>
            <a:endParaRPr lang="pt-BR"/>
          </a:p>
        </p:txBody>
      </p:sp>
    </p:spTree>
    <p:extLst>
      <p:ext uri="{BB962C8B-B14F-4D97-AF65-F5344CB8AC3E}">
        <p14:creationId xmlns:p14="http://schemas.microsoft.com/office/powerpoint/2010/main" val="1230026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 name="Título 1"/>
          <p:cNvSpPr>
            <a:spLocks noGrp="1"/>
          </p:cNvSpPr>
          <p:nvPr>
            <p:ph type="title"/>
          </p:nvPr>
        </p:nvSpPr>
        <p:spPr>
          <a:xfrm>
            <a:off x="402336" y="228600"/>
            <a:ext cx="113792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0" y="6410325"/>
            <a:ext cx="4059238" cy="365125"/>
          </a:xfrm>
        </p:spPr>
        <p:txBody>
          <a:bodyPr/>
          <a:lstStyle>
            <a:lvl1pPr>
              <a:defRPr/>
            </a:lvl1pPr>
          </a:lstStyle>
          <a:p>
            <a:pPr>
              <a:defRPr/>
            </a:pPr>
            <a:fld id="{CF184798-FDFC-4673-951B-7876ABA5BC17}" type="datetimeFigureOut">
              <a:rPr lang="pt-BR"/>
              <a:pPr>
                <a:defRPr/>
              </a:pPr>
              <a:t>23/05/2017</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FAEA317C-354C-45BA-8746-F6AA34C213F7}" type="slidenum">
              <a:rPr lang="pt-BR"/>
              <a:pPr>
                <a:defRPr/>
              </a:pPr>
              <a:t>‹nº›</a:t>
            </a:fld>
            <a:endParaRPr lang="pt-BR"/>
          </a:p>
        </p:txBody>
      </p:sp>
    </p:spTree>
    <p:extLst>
      <p:ext uri="{BB962C8B-B14F-4D97-AF65-F5344CB8AC3E}">
        <p14:creationId xmlns:p14="http://schemas.microsoft.com/office/powerpoint/2010/main" val="2606847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1" name="Retângulo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2" name="Retângulo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ângulo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ector reto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ângulo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e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ECB06269-CE8A-4CEF-BD51-EB04D8600D84}" type="datetimeFigureOut">
              <a:rPr lang="pt-BR"/>
              <a:pPr>
                <a:defRPr/>
              </a:pPr>
              <a:t>23/05/2017</a:t>
            </a:fld>
            <a:endParaRPr lang="pt-BR"/>
          </a:p>
        </p:txBody>
      </p:sp>
      <p:sp>
        <p:nvSpPr>
          <p:cNvPr id="19" name="Espaço Reservado para Rodapé 7"/>
          <p:cNvSpPr>
            <a:spLocks noGrp="1"/>
          </p:cNvSpPr>
          <p:nvPr>
            <p:ph type="ftr" sz="quarter" idx="11"/>
          </p:nvPr>
        </p:nvSpPr>
        <p:spPr>
          <a:xfrm>
            <a:off x="406400" y="6410325"/>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8"/>
            <a:ext cx="609600" cy="441325"/>
          </a:xfrm>
        </p:spPr>
        <p:txBody>
          <a:bodyPr/>
          <a:lstStyle>
            <a:lvl1pPr algn="ctr">
              <a:defRPr smtClean="0"/>
            </a:lvl1pPr>
          </a:lstStyle>
          <a:p>
            <a:pPr>
              <a:defRPr/>
            </a:pPr>
            <a:fld id="{042C9B33-46BE-43FD-BD3F-C8B1C0966AFC}" type="slidenum">
              <a:rPr lang="pt-BR"/>
              <a:pPr>
                <a:defRPr/>
              </a:pPr>
              <a:t>‹nº›</a:t>
            </a:fld>
            <a:endParaRPr lang="pt-BR"/>
          </a:p>
        </p:txBody>
      </p:sp>
    </p:spTree>
    <p:extLst>
      <p:ext uri="{BB962C8B-B14F-4D97-AF65-F5344CB8AC3E}">
        <p14:creationId xmlns:p14="http://schemas.microsoft.com/office/powerpoint/2010/main" val="280476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001711EF-E392-4630-BF78-2ED1DD0DB248}" type="datetimeFigureOut">
              <a:rPr lang="pt-BR"/>
              <a:pPr>
                <a:defRPr/>
              </a:pPr>
              <a:t>23/05/2017</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8"/>
            <a:ext cx="609600" cy="441325"/>
          </a:xfrm>
        </p:spPr>
        <p:txBody>
          <a:bodyPr/>
          <a:lstStyle>
            <a:lvl1pPr>
              <a:defRPr/>
            </a:lvl1pPr>
          </a:lstStyle>
          <a:p>
            <a:pPr>
              <a:defRPr/>
            </a:pPr>
            <a:fld id="{3466CE1E-94A6-4650-979A-E2077C3E5E64}" type="slidenum">
              <a:rPr lang="pt-BR"/>
              <a:pPr>
                <a:defRPr/>
              </a:pPr>
              <a:t>‹nº›</a:t>
            </a:fld>
            <a:endParaRPr lang="pt-BR"/>
          </a:p>
        </p:txBody>
      </p:sp>
    </p:spTree>
    <p:extLst>
      <p:ext uri="{BB962C8B-B14F-4D97-AF65-F5344CB8AC3E}">
        <p14:creationId xmlns:p14="http://schemas.microsoft.com/office/powerpoint/2010/main" val="960869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 name="Retângulo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ângulo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Espaço Reservado para Data 1"/>
          <p:cNvSpPr>
            <a:spLocks noGrp="1"/>
          </p:cNvSpPr>
          <p:nvPr>
            <p:ph type="dt" sz="half" idx="10"/>
          </p:nvPr>
        </p:nvSpPr>
        <p:spPr/>
        <p:txBody>
          <a:bodyPr/>
          <a:lstStyle>
            <a:lvl1pPr>
              <a:defRPr/>
            </a:lvl1pPr>
          </a:lstStyle>
          <a:p>
            <a:pPr>
              <a:defRPr/>
            </a:pPr>
            <a:fld id="{CB3B6F8F-1553-4619-BAFD-371426AB594C}" type="datetimeFigureOut">
              <a:rPr lang="pt-BR"/>
              <a:pPr>
                <a:defRPr/>
              </a:pPr>
              <a:t>23/05/2017</a:t>
            </a:fld>
            <a:endParaRPr lang="pt-BR"/>
          </a:p>
        </p:txBody>
      </p:sp>
      <p:sp>
        <p:nvSpPr>
          <p:cNvPr id="9" name="Espaço Reservado para Rodapé 2"/>
          <p:cNvSpPr>
            <a:spLocks noGrp="1"/>
          </p:cNvSpPr>
          <p:nvPr>
            <p:ph type="ftr" sz="quarter" idx="11"/>
          </p:nvPr>
        </p:nvSpPr>
        <p:spPr/>
        <p:txBody>
          <a:bodyPr/>
          <a:lstStyle>
            <a:lvl1pPr>
              <a:defRPr/>
            </a:lvl1pPr>
          </a:lstStyle>
          <a:p>
            <a:pPr>
              <a:defRPr/>
            </a:pPr>
            <a:endParaRPr lang="pt-BR"/>
          </a:p>
        </p:txBody>
      </p:sp>
      <p:sp>
        <p:nvSpPr>
          <p:cNvPr id="10" name="Espaço Reservado para Número de Slide 3"/>
          <p:cNvSpPr>
            <a:spLocks noGrp="1"/>
          </p:cNvSpPr>
          <p:nvPr>
            <p:ph type="sldNum" sz="quarter" idx="12"/>
          </p:nvPr>
        </p:nvSpPr>
        <p:spPr>
          <a:xfrm>
            <a:off x="5689600" y="6324600"/>
            <a:ext cx="812800" cy="441325"/>
          </a:xfrm>
        </p:spPr>
        <p:txBody>
          <a:bodyPr/>
          <a:lstStyle>
            <a:lvl1pPr>
              <a:defRPr smtClean="0">
                <a:solidFill>
                  <a:srgbClr val="FFFFFF"/>
                </a:solidFill>
              </a:defRPr>
            </a:lvl1pPr>
          </a:lstStyle>
          <a:p>
            <a:pPr>
              <a:defRPr/>
            </a:pPr>
            <a:fld id="{41054BD6-89DA-4D86-9619-41DFB55416FA}" type="slidenum">
              <a:rPr lang="pt-BR"/>
              <a:pPr>
                <a:defRPr/>
              </a:pPr>
              <a:t>‹nº›</a:t>
            </a:fld>
            <a:endParaRPr lang="pt-BR"/>
          </a:p>
        </p:txBody>
      </p:sp>
    </p:spTree>
    <p:extLst>
      <p:ext uri="{BB962C8B-B14F-4D97-AF65-F5344CB8AC3E}">
        <p14:creationId xmlns:p14="http://schemas.microsoft.com/office/powerpoint/2010/main" val="57666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4B887F0F-E443-416E-AC61-B91A69E3A2BB}" type="datetimeFigureOut">
              <a:rPr lang="pt-BR"/>
              <a:pPr>
                <a:defRPr/>
              </a:pPr>
              <a:t>23/05/2017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5013" y="1027113"/>
            <a:ext cx="609600" cy="441325"/>
          </a:xfrm>
        </p:spPr>
        <p:txBody>
          <a:bodyPr/>
          <a:lstStyle>
            <a:lvl1pPr>
              <a:defRPr/>
            </a:lvl1pPr>
          </a:lstStyle>
          <a:p>
            <a:pPr>
              <a:defRPr/>
            </a:pPr>
            <a:fld id="{034985E6-82E8-44CC-9EAC-09721071CA23}" type="slidenum">
              <a:rPr lang="pt-BR"/>
              <a:pPr>
                <a:defRPr/>
              </a:pPr>
              <a:t>‹nº›</a:t>
            </a:fld>
            <a:endParaRPr lang="pt-BR"/>
          </a:p>
        </p:txBody>
      </p:sp>
    </p:spTree>
    <p:extLst>
      <p:ext uri="{BB962C8B-B14F-4D97-AF65-F5344CB8AC3E}">
        <p14:creationId xmlns:p14="http://schemas.microsoft.com/office/powerpoint/2010/main" val="198882388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smtClean="0">
                <a:solidFill>
                  <a:schemeClr val="accent3">
                    <a:shade val="75000"/>
                  </a:schemeClr>
                </a:solidFill>
              </a:defRPr>
            </a:lvl1pPr>
          </a:lstStyle>
          <a:p>
            <a:pPr>
              <a:defRPr/>
            </a:pPr>
            <a:fld id="{9A4F03A0-4FBE-42D7-BE5F-FB2373B1AE36}" type="slidenum">
              <a:rPr lang="pt-BR"/>
              <a:pPr>
                <a:defRPr/>
              </a:pPr>
              <a:t>‹nº›</a:t>
            </a:fld>
            <a:endParaRPr lang="pt-BR"/>
          </a:p>
        </p:txBody>
      </p:sp>
      <p:sp>
        <p:nvSpPr>
          <p:cNvPr id="17" name="Espaço Reservado para Data 4"/>
          <p:cNvSpPr>
            <a:spLocks noGrp="1"/>
          </p:cNvSpPr>
          <p:nvPr>
            <p:ph type="dt" sz="half" idx="11"/>
          </p:nvPr>
        </p:nvSpPr>
        <p:spPr/>
        <p:txBody>
          <a:bodyPr/>
          <a:lstStyle>
            <a:lvl1pPr>
              <a:defRPr/>
            </a:lvl1pPr>
          </a:lstStyle>
          <a:p>
            <a:pPr>
              <a:defRPr/>
            </a:pPr>
            <a:fld id="{F75F6837-6F3C-43B3-9D14-6E77C93C4C70}" type="datetimeFigureOut">
              <a:rPr lang="pt-BR"/>
              <a:pPr>
                <a:defRPr/>
              </a:pPr>
              <a:t>23/05/2017</a:t>
            </a:fld>
            <a:endParaRPr lang="pt-BR"/>
          </a:p>
        </p:txBody>
      </p:sp>
      <p:sp>
        <p:nvSpPr>
          <p:cNvPr id="18" name="Espaço Reservado para Rodapé 5"/>
          <p:cNvSpPr>
            <a:spLocks noGrp="1"/>
          </p:cNvSpPr>
          <p:nvPr>
            <p:ph type="ftr" sz="quarter" idx="12"/>
          </p:nvPr>
        </p:nvSpPr>
        <p:spPr>
          <a:xfrm>
            <a:off x="401638" y="6410325"/>
            <a:ext cx="4511675" cy="366713"/>
          </a:xfrm>
        </p:spPr>
        <p:txBody>
          <a:bodyPr/>
          <a:lstStyle>
            <a:lvl1pPr>
              <a:defRPr/>
            </a:lvl1pPr>
          </a:lstStyle>
          <a:p>
            <a:pPr>
              <a:defRPr/>
            </a:pPr>
            <a:endParaRPr lang="pt-BR"/>
          </a:p>
        </p:txBody>
      </p:sp>
    </p:spTree>
    <p:extLst>
      <p:ext uri="{BB962C8B-B14F-4D97-AF65-F5344CB8AC3E}">
        <p14:creationId xmlns:p14="http://schemas.microsoft.com/office/powerpoint/2010/main" val="102397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ângulo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a:lvl1pPr>
          </a:lstStyle>
          <a:p>
            <a:pPr>
              <a:defRPr/>
            </a:pPr>
            <a:fld id="{35C32170-11A9-4065-A2AE-847BDE0B9FA4}" type="slidenum">
              <a:rPr lang="pt-BR"/>
              <a:pPr>
                <a:defRPr/>
              </a:pPr>
              <a:t>‹nº›</a:t>
            </a:fld>
            <a:endParaRPr lang="pt-BR"/>
          </a:p>
        </p:txBody>
      </p:sp>
      <p:sp>
        <p:nvSpPr>
          <p:cNvPr id="17" name="Espaço Reservado para Data 4"/>
          <p:cNvSpPr>
            <a:spLocks noGrp="1"/>
          </p:cNvSpPr>
          <p:nvPr>
            <p:ph type="dt" sz="half" idx="11"/>
          </p:nvPr>
        </p:nvSpPr>
        <p:spPr>
          <a:xfrm>
            <a:off x="7716838" y="6405563"/>
            <a:ext cx="4060825" cy="365125"/>
          </a:xfrm>
        </p:spPr>
        <p:txBody>
          <a:bodyPr/>
          <a:lstStyle>
            <a:lvl1pPr>
              <a:defRPr/>
            </a:lvl1pPr>
          </a:lstStyle>
          <a:p>
            <a:pPr>
              <a:defRPr/>
            </a:pPr>
            <a:fld id="{4FB451C3-5948-498C-A7D9-4A82123C1B09}" type="datetimeFigureOut">
              <a:rPr lang="pt-BR"/>
              <a:pPr>
                <a:defRPr/>
              </a:pPr>
              <a:t>23/05/2017</a:t>
            </a:fld>
            <a:endParaRPr lang="pt-BR"/>
          </a:p>
        </p:txBody>
      </p:sp>
      <p:sp>
        <p:nvSpPr>
          <p:cNvPr id="18" name="Espaço Reservado para Rodapé 5"/>
          <p:cNvSpPr>
            <a:spLocks noGrp="1"/>
          </p:cNvSpPr>
          <p:nvPr>
            <p:ph type="ftr" sz="quarter" idx="12"/>
          </p:nvPr>
        </p:nvSpPr>
        <p:spPr>
          <a:xfrm>
            <a:off x="401638" y="6410325"/>
            <a:ext cx="4779962" cy="366713"/>
          </a:xfrm>
        </p:spPr>
        <p:txBody>
          <a:bodyPr/>
          <a:lstStyle>
            <a:lvl1pPr>
              <a:defRPr dirty="0"/>
            </a:lvl1pPr>
          </a:lstStyle>
          <a:p>
            <a:pPr>
              <a:defRPr/>
            </a:pPr>
            <a:endParaRPr lang="en-US"/>
          </a:p>
        </p:txBody>
      </p:sp>
    </p:spTree>
    <p:extLst>
      <p:ext uri="{BB962C8B-B14F-4D97-AF65-F5344CB8AC3E}">
        <p14:creationId xmlns:p14="http://schemas.microsoft.com/office/powerpoint/2010/main" val="1958766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1A9A47AD-CBA3-461A-83B5-84D232596E50}" type="datetimeFigureOut">
              <a:rPr lang="pt-BR"/>
              <a:pPr>
                <a:defRPr/>
              </a:pPr>
              <a:t>23/05/2017</a:t>
            </a:fld>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4FD28299-11D5-4616-B78D-AC374F3E6FB9}" type="slidenum">
              <a:rPr lang="pt-BR"/>
              <a:pPr>
                <a:defRPr/>
              </a:pPr>
              <a:t>‹nº›</a:t>
            </a:fld>
            <a:endParaRPr lang="pt-BR"/>
          </a:p>
        </p:txBody>
      </p:sp>
    </p:spTree>
    <p:extLst>
      <p:ext uri="{BB962C8B-B14F-4D97-AF65-F5344CB8AC3E}">
        <p14:creationId xmlns:p14="http://schemas.microsoft.com/office/powerpoint/2010/main" val="320465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ângulo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e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e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1"/>
            <a:ext cx="1930400" cy="5851525"/>
          </a:xfrm>
        </p:spPr>
        <p:txBody>
          <a:bodyPr vert="eaVert"/>
          <a:lstStyle/>
          <a:p>
            <a:r>
              <a:rPr lang="pt-BR"/>
              <a:t>Clique para editar o título mestre</a:t>
            </a:r>
            <a:endParaRPr lang="en-US"/>
          </a:p>
        </p:txBody>
      </p:sp>
      <p:sp>
        <p:nvSpPr>
          <p:cNvPr id="13" name="Espaço Reservado para Número de Slide 5"/>
          <p:cNvSpPr>
            <a:spLocks noGrp="1"/>
          </p:cNvSpPr>
          <p:nvPr>
            <p:ph type="sldNum" sz="quarter" idx="10"/>
          </p:nvPr>
        </p:nvSpPr>
        <p:spPr>
          <a:xfrm>
            <a:off x="9221788" y="3009900"/>
            <a:ext cx="609600" cy="441325"/>
          </a:xfrm>
        </p:spPr>
        <p:txBody>
          <a:bodyPr/>
          <a:lstStyle>
            <a:lvl1pPr>
              <a:defRPr/>
            </a:lvl1pPr>
          </a:lstStyle>
          <a:p>
            <a:pPr>
              <a:defRPr/>
            </a:pPr>
            <a:fld id="{52FD66E0-58E0-4DE0-830C-256FDD2DA08C}" type="slidenum">
              <a:rPr lang="pt-BR"/>
              <a:pPr>
                <a:defRPr/>
              </a:pPr>
              <a:t>‹nº›</a:t>
            </a:fld>
            <a:endParaRPr lang="pt-BR"/>
          </a:p>
        </p:txBody>
      </p:sp>
      <p:sp>
        <p:nvSpPr>
          <p:cNvPr id="14" name="Espaço Reservado para Data 3"/>
          <p:cNvSpPr>
            <a:spLocks noGrp="1"/>
          </p:cNvSpPr>
          <p:nvPr>
            <p:ph type="dt" sz="half" idx="11"/>
          </p:nvPr>
        </p:nvSpPr>
        <p:spPr/>
        <p:txBody>
          <a:bodyPr/>
          <a:lstStyle>
            <a:lvl1pPr>
              <a:defRPr/>
            </a:lvl1pPr>
          </a:lstStyle>
          <a:p>
            <a:pPr>
              <a:defRPr/>
            </a:pPr>
            <a:fld id="{5921BA68-63B0-4ACA-80B3-E5B0C631E378}" type="datetimeFigureOut">
              <a:rPr lang="pt-BR"/>
              <a:pPr>
                <a:defRPr/>
              </a:pPr>
              <a:t>23/05/2017</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1671053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3"/>
          <p:cNvSpPr>
            <a:spLocks noGrp="1"/>
          </p:cNvSpPr>
          <p:nvPr>
            <p:ph type="ftr" sz="quarter" idx="10"/>
          </p:nvPr>
        </p:nvSpPr>
        <p:spPr/>
        <p:txBody>
          <a:bodyPr/>
          <a:lstStyle>
            <a:lvl1pPr>
              <a:defRPr/>
            </a:lvl1pPr>
          </a:lstStyle>
          <a:p>
            <a:pPr>
              <a:defRPr/>
            </a:pPr>
            <a:endParaRPr lang="pt-BR"/>
          </a:p>
        </p:txBody>
      </p:sp>
      <p:sp>
        <p:nvSpPr>
          <p:cNvPr id="4" name="Espaço Reservado para Número de Slide 4"/>
          <p:cNvSpPr>
            <a:spLocks noGrp="1"/>
          </p:cNvSpPr>
          <p:nvPr>
            <p:ph type="sldNum" sz="quarter" idx="11"/>
          </p:nvPr>
        </p:nvSpPr>
        <p:spPr/>
        <p:txBody>
          <a:bodyPr/>
          <a:lstStyle>
            <a:lvl1pPr>
              <a:defRPr/>
            </a:lvl1pPr>
          </a:lstStyle>
          <a:p>
            <a:pPr>
              <a:defRPr/>
            </a:pPr>
            <a:fld id="{002716C3-3C64-4CD5-BB15-D0DF139E88A8}" type="slidenum">
              <a:rPr lang="pt-BR"/>
              <a:pPr>
                <a:defRPr/>
              </a:pPr>
              <a:t>‹nº›</a:t>
            </a:fld>
            <a:endParaRPr lang="pt-BR"/>
          </a:p>
        </p:txBody>
      </p:sp>
    </p:spTree>
    <p:extLst>
      <p:ext uri="{BB962C8B-B14F-4D97-AF65-F5344CB8AC3E}">
        <p14:creationId xmlns:p14="http://schemas.microsoft.com/office/powerpoint/2010/main" val="314779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ector reto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ângulo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F8354F61-2882-4E9D-AC78-C4628A99BC58}" type="datetimeFigureOut">
              <a:rPr lang="pt-BR"/>
              <a:pPr>
                <a:defRPr/>
              </a:pPr>
              <a:t>23/05/2017</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69E7961D-560F-4AF5-944E-A1FC34FBAE93}" type="slidenum">
              <a:rPr lang="pt-BR"/>
              <a:pPr>
                <a:defRPr/>
              </a:pPr>
              <a:t>‹nº›</a:t>
            </a:fld>
            <a:endParaRPr lang="pt-BR"/>
          </a:p>
        </p:txBody>
      </p:sp>
    </p:spTree>
    <p:extLst>
      <p:ext uri="{BB962C8B-B14F-4D97-AF65-F5344CB8AC3E}">
        <p14:creationId xmlns:p14="http://schemas.microsoft.com/office/powerpoint/2010/main" val="3843693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960339B7-10C3-42B9-960F-7C3B2D472E79}" type="datetimeFigureOut">
              <a:rPr lang="pt-BR"/>
              <a:pPr>
                <a:defRPr/>
              </a:pPr>
              <a:t>23/05/2017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5013" y="1027113"/>
            <a:ext cx="609600" cy="441325"/>
          </a:xfrm>
        </p:spPr>
        <p:txBody>
          <a:bodyPr/>
          <a:lstStyle>
            <a:lvl1pPr>
              <a:defRPr/>
            </a:lvl1pPr>
          </a:lstStyle>
          <a:p>
            <a:pPr>
              <a:defRPr/>
            </a:pPr>
            <a:fld id="{B5092552-25B5-493C-A41C-9B64CE2133F7}" type="slidenum">
              <a:rPr lang="pt-BR"/>
              <a:pPr>
                <a:defRPr/>
              </a:pPr>
              <a:t>‹nº›</a:t>
            </a:fld>
            <a:endParaRPr lang="pt-BR"/>
          </a:p>
        </p:txBody>
      </p:sp>
    </p:spTree>
    <p:extLst>
      <p:ext uri="{BB962C8B-B14F-4D97-AF65-F5344CB8AC3E}">
        <p14:creationId xmlns:p14="http://schemas.microsoft.com/office/powerpoint/2010/main" val="2123335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5"/>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6"/>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EB6AE038-D1D6-4DDF-9659-E6F784243C8A}" type="datetimeFigureOut">
              <a:rPr lang="pt-BR"/>
              <a:pPr>
                <a:defRPr/>
              </a:pPr>
              <a:t>23/05/2017</a:t>
            </a:fld>
            <a:endParaRPr lang="pt-BR"/>
          </a:p>
        </p:txBody>
      </p:sp>
      <p:sp>
        <p:nvSpPr>
          <p:cNvPr id="17" name="Espaço Reservado para Número de Slide 5"/>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91C430C8-15B9-49EB-8891-FA48E7B3DC3D}" type="slidenum">
              <a:rPr lang="pt-BR"/>
              <a:pPr>
                <a:defRPr/>
              </a:pPr>
              <a:t>‹nº›</a:t>
            </a:fld>
            <a:endParaRPr lang="pt-BR"/>
          </a:p>
        </p:txBody>
      </p:sp>
    </p:spTree>
    <p:extLst>
      <p:ext uri="{BB962C8B-B14F-4D97-AF65-F5344CB8AC3E}">
        <p14:creationId xmlns:p14="http://schemas.microsoft.com/office/powerpoint/2010/main" val="3363123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 name="Título 1"/>
          <p:cNvSpPr>
            <a:spLocks noGrp="1"/>
          </p:cNvSpPr>
          <p:nvPr>
            <p:ph type="title"/>
          </p:nvPr>
        </p:nvSpPr>
        <p:spPr>
          <a:xfrm>
            <a:off x="402336" y="228600"/>
            <a:ext cx="113792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0" y="6410325"/>
            <a:ext cx="4059238" cy="365125"/>
          </a:xfrm>
        </p:spPr>
        <p:txBody>
          <a:bodyPr/>
          <a:lstStyle>
            <a:lvl1pPr>
              <a:defRPr/>
            </a:lvl1pPr>
          </a:lstStyle>
          <a:p>
            <a:pPr>
              <a:defRPr/>
            </a:pPr>
            <a:fld id="{165C76AA-60D4-4CB7-B37B-69ECFACE5145}" type="datetimeFigureOut">
              <a:rPr lang="pt-BR"/>
              <a:pPr>
                <a:defRPr/>
              </a:pPr>
              <a:t>23/05/2017</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56946194-F237-43AC-9D5B-14FFECD105C0}" type="slidenum">
              <a:rPr lang="pt-BR"/>
              <a:pPr>
                <a:defRPr/>
              </a:pPr>
              <a:t>‹nº›</a:t>
            </a:fld>
            <a:endParaRPr lang="pt-BR"/>
          </a:p>
        </p:txBody>
      </p:sp>
    </p:spTree>
    <p:extLst>
      <p:ext uri="{BB962C8B-B14F-4D97-AF65-F5344CB8AC3E}">
        <p14:creationId xmlns:p14="http://schemas.microsoft.com/office/powerpoint/2010/main" val="2611191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1" name="Retângulo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2" name="Retângulo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ângulo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ector reto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ângulo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e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A7CD5F6F-E8DB-40E6-879C-B6F9C229854A}" type="datetimeFigureOut">
              <a:rPr lang="pt-BR"/>
              <a:pPr>
                <a:defRPr/>
              </a:pPr>
              <a:t>23/05/2017</a:t>
            </a:fld>
            <a:endParaRPr lang="pt-BR"/>
          </a:p>
        </p:txBody>
      </p:sp>
      <p:sp>
        <p:nvSpPr>
          <p:cNvPr id="19" name="Espaço Reservado para Rodapé 7"/>
          <p:cNvSpPr>
            <a:spLocks noGrp="1"/>
          </p:cNvSpPr>
          <p:nvPr>
            <p:ph type="ftr" sz="quarter" idx="11"/>
          </p:nvPr>
        </p:nvSpPr>
        <p:spPr>
          <a:xfrm>
            <a:off x="406400" y="6410325"/>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8"/>
            <a:ext cx="609600" cy="441325"/>
          </a:xfrm>
        </p:spPr>
        <p:txBody>
          <a:bodyPr/>
          <a:lstStyle>
            <a:lvl1pPr algn="ctr">
              <a:defRPr smtClean="0"/>
            </a:lvl1pPr>
          </a:lstStyle>
          <a:p>
            <a:pPr>
              <a:defRPr/>
            </a:pPr>
            <a:fld id="{8511D415-8A55-478B-BCF3-85BA0F9ED7BC}" type="slidenum">
              <a:rPr lang="pt-BR"/>
              <a:pPr>
                <a:defRPr/>
              </a:pPr>
              <a:t>‹nº›</a:t>
            </a:fld>
            <a:endParaRPr lang="pt-BR"/>
          </a:p>
        </p:txBody>
      </p:sp>
    </p:spTree>
    <p:extLst>
      <p:ext uri="{BB962C8B-B14F-4D97-AF65-F5344CB8AC3E}">
        <p14:creationId xmlns:p14="http://schemas.microsoft.com/office/powerpoint/2010/main" val="291640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5"/>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6"/>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6AABD22B-D3AC-4CC5-90A8-580CD534FFFD}" type="datetimeFigureOut">
              <a:rPr lang="pt-BR"/>
              <a:pPr>
                <a:defRPr/>
              </a:pPr>
              <a:t>23/05/2017</a:t>
            </a:fld>
            <a:endParaRPr lang="pt-BR"/>
          </a:p>
        </p:txBody>
      </p:sp>
      <p:sp>
        <p:nvSpPr>
          <p:cNvPr id="17" name="Espaço Reservado para Número de Slide 5"/>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9F6E510D-CAC0-4B22-B92D-0EFE35880331}" type="slidenum">
              <a:rPr lang="pt-BR"/>
              <a:pPr>
                <a:defRPr/>
              </a:pPr>
              <a:t>‹nº›</a:t>
            </a:fld>
            <a:endParaRPr lang="pt-BR"/>
          </a:p>
        </p:txBody>
      </p:sp>
    </p:spTree>
    <p:extLst>
      <p:ext uri="{BB962C8B-B14F-4D97-AF65-F5344CB8AC3E}">
        <p14:creationId xmlns:p14="http://schemas.microsoft.com/office/powerpoint/2010/main" val="237102798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62F87BC9-9BB8-4E1E-B164-B016FA9082B2}" type="datetimeFigureOut">
              <a:rPr lang="pt-BR"/>
              <a:pPr>
                <a:defRPr/>
              </a:pPr>
              <a:t>23/05/2017</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8"/>
            <a:ext cx="609600" cy="441325"/>
          </a:xfrm>
        </p:spPr>
        <p:txBody>
          <a:bodyPr/>
          <a:lstStyle>
            <a:lvl1pPr>
              <a:defRPr/>
            </a:lvl1pPr>
          </a:lstStyle>
          <a:p>
            <a:pPr>
              <a:defRPr/>
            </a:pPr>
            <a:fld id="{06283055-AD70-4B04-9CE1-632C5309A23F}" type="slidenum">
              <a:rPr lang="pt-BR"/>
              <a:pPr>
                <a:defRPr/>
              </a:pPr>
              <a:t>‹nº›</a:t>
            </a:fld>
            <a:endParaRPr lang="pt-BR"/>
          </a:p>
        </p:txBody>
      </p:sp>
    </p:spTree>
    <p:extLst>
      <p:ext uri="{BB962C8B-B14F-4D97-AF65-F5344CB8AC3E}">
        <p14:creationId xmlns:p14="http://schemas.microsoft.com/office/powerpoint/2010/main" val="2093865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 name="Retângulo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ângulo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Espaço Reservado para Data 1"/>
          <p:cNvSpPr>
            <a:spLocks noGrp="1"/>
          </p:cNvSpPr>
          <p:nvPr>
            <p:ph type="dt" sz="half" idx="10"/>
          </p:nvPr>
        </p:nvSpPr>
        <p:spPr/>
        <p:txBody>
          <a:bodyPr/>
          <a:lstStyle>
            <a:lvl1pPr>
              <a:defRPr/>
            </a:lvl1pPr>
          </a:lstStyle>
          <a:p>
            <a:pPr>
              <a:defRPr/>
            </a:pPr>
            <a:fld id="{44B596C4-E2AA-4694-95AB-E724C90DBB2E}" type="datetimeFigureOut">
              <a:rPr lang="pt-BR"/>
              <a:pPr>
                <a:defRPr/>
              </a:pPr>
              <a:t>23/05/2017</a:t>
            </a:fld>
            <a:endParaRPr lang="pt-BR"/>
          </a:p>
        </p:txBody>
      </p:sp>
      <p:sp>
        <p:nvSpPr>
          <p:cNvPr id="9" name="Espaço Reservado para Rodapé 2"/>
          <p:cNvSpPr>
            <a:spLocks noGrp="1"/>
          </p:cNvSpPr>
          <p:nvPr>
            <p:ph type="ftr" sz="quarter" idx="11"/>
          </p:nvPr>
        </p:nvSpPr>
        <p:spPr/>
        <p:txBody>
          <a:bodyPr/>
          <a:lstStyle>
            <a:lvl1pPr>
              <a:defRPr/>
            </a:lvl1pPr>
          </a:lstStyle>
          <a:p>
            <a:pPr>
              <a:defRPr/>
            </a:pPr>
            <a:endParaRPr lang="pt-BR"/>
          </a:p>
        </p:txBody>
      </p:sp>
      <p:sp>
        <p:nvSpPr>
          <p:cNvPr id="10" name="Espaço Reservado para Número de Slide 3"/>
          <p:cNvSpPr>
            <a:spLocks noGrp="1"/>
          </p:cNvSpPr>
          <p:nvPr>
            <p:ph type="sldNum" sz="quarter" idx="12"/>
          </p:nvPr>
        </p:nvSpPr>
        <p:spPr>
          <a:xfrm>
            <a:off x="5689600" y="6324600"/>
            <a:ext cx="812800" cy="441325"/>
          </a:xfrm>
        </p:spPr>
        <p:txBody>
          <a:bodyPr/>
          <a:lstStyle>
            <a:lvl1pPr>
              <a:defRPr smtClean="0">
                <a:solidFill>
                  <a:srgbClr val="FFFFFF"/>
                </a:solidFill>
              </a:defRPr>
            </a:lvl1pPr>
          </a:lstStyle>
          <a:p>
            <a:pPr>
              <a:defRPr/>
            </a:pPr>
            <a:fld id="{5B493913-6169-4993-86FE-958A3800CA9C}" type="slidenum">
              <a:rPr lang="pt-BR"/>
              <a:pPr>
                <a:defRPr/>
              </a:pPr>
              <a:t>‹nº›</a:t>
            </a:fld>
            <a:endParaRPr lang="pt-BR"/>
          </a:p>
        </p:txBody>
      </p:sp>
    </p:spTree>
    <p:extLst>
      <p:ext uri="{BB962C8B-B14F-4D97-AF65-F5344CB8AC3E}">
        <p14:creationId xmlns:p14="http://schemas.microsoft.com/office/powerpoint/2010/main" val="915730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smtClean="0">
                <a:solidFill>
                  <a:schemeClr val="accent3">
                    <a:shade val="75000"/>
                  </a:schemeClr>
                </a:solidFill>
              </a:defRPr>
            </a:lvl1pPr>
          </a:lstStyle>
          <a:p>
            <a:pPr>
              <a:defRPr/>
            </a:pPr>
            <a:fld id="{9B5F0181-1A39-4C9B-B291-5669B258D157}" type="slidenum">
              <a:rPr lang="pt-BR"/>
              <a:pPr>
                <a:defRPr/>
              </a:pPr>
              <a:t>‹nº›</a:t>
            </a:fld>
            <a:endParaRPr lang="pt-BR"/>
          </a:p>
        </p:txBody>
      </p:sp>
      <p:sp>
        <p:nvSpPr>
          <p:cNvPr id="17" name="Espaço Reservado para Data 4"/>
          <p:cNvSpPr>
            <a:spLocks noGrp="1"/>
          </p:cNvSpPr>
          <p:nvPr>
            <p:ph type="dt" sz="half" idx="11"/>
          </p:nvPr>
        </p:nvSpPr>
        <p:spPr/>
        <p:txBody>
          <a:bodyPr/>
          <a:lstStyle>
            <a:lvl1pPr>
              <a:defRPr/>
            </a:lvl1pPr>
          </a:lstStyle>
          <a:p>
            <a:pPr>
              <a:defRPr/>
            </a:pPr>
            <a:fld id="{148DF6C5-6D05-423A-8094-8178C924A207}" type="datetimeFigureOut">
              <a:rPr lang="pt-BR"/>
              <a:pPr>
                <a:defRPr/>
              </a:pPr>
              <a:t>23/05/2017</a:t>
            </a:fld>
            <a:endParaRPr lang="pt-BR"/>
          </a:p>
        </p:txBody>
      </p:sp>
      <p:sp>
        <p:nvSpPr>
          <p:cNvPr id="18" name="Espaço Reservado para Rodapé 5"/>
          <p:cNvSpPr>
            <a:spLocks noGrp="1"/>
          </p:cNvSpPr>
          <p:nvPr>
            <p:ph type="ftr" sz="quarter" idx="12"/>
          </p:nvPr>
        </p:nvSpPr>
        <p:spPr>
          <a:xfrm>
            <a:off x="401638" y="6410325"/>
            <a:ext cx="4511675" cy="366713"/>
          </a:xfrm>
        </p:spPr>
        <p:txBody>
          <a:bodyPr/>
          <a:lstStyle>
            <a:lvl1pPr>
              <a:defRPr/>
            </a:lvl1pPr>
          </a:lstStyle>
          <a:p>
            <a:pPr>
              <a:defRPr/>
            </a:pPr>
            <a:endParaRPr lang="pt-BR"/>
          </a:p>
        </p:txBody>
      </p:sp>
    </p:spTree>
    <p:extLst>
      <p:ext uri="{BB962C8B-B14F-4D97-AF65-F5344CB8AC3E}">
        <p14:creationId xmlns:p14="http://schemas.microsoft.com/office/powerpoint/2010/main" val="4156822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ângulo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a:lvl1pPr>
          </a:lstStyle>
          <a:p>
            <a:pPr>
              <a:defRPr/>
            </a:pPr>
            <a:fld id="{1DA14328-E734-4468-B78C-001843987AA8}" type="slidenum">
              <a:rPr lang="pt-BR"/>
              <a:pPr>
                <a:defRPr/>
              </a:pPr>
              <a:t>‹nº›</a:t>
            </a:fld>
            <a:endParaRPr lang="pt-BR"/>
          </a:p>
        </p:txBody>
      </p:sp>
      <p:sp>
        <p:nvSpPr>
          <p:cNvPr id="17" name="Espaço Reservado para Data 4"/>
          <p:cNvSpPr>
            <a:spLocks noGrp="1"/>
          </p:cNvSpPr>
          <p:nvPr>
            <p:ph type="dt" sz="half" idx="11"/>
          </p:nvPr>
        </p:nvSpPr>
        <p:spPr>
          <a:xfrm>
            <a:off x="7716838" y="6405563"/>
            <a:ext cx="4060825" cy="365125"/>
          </a:xfrm>
        </p:spPr>
        <p:txBody>
          <a:bodyPr/>
          <a:lstStyle>
            <a:lvl1pPr>
              <a:defRPr/>
            </a:lvl1pPr>
          </a:lstStyle>
          <a:p>
            <a:pPr>
              <a:defRPr/>
            </a:pPr>
            <a:fld id="{015550DE-1A2F-4D37-B183-2C5A141AC708}" type="datetimeFigureOut">
              <a:rPr lang="pt-BR"/>
              <a:pPr>
                <a:defRPr/>
              </a:pPr>
              <a:t>23/05/2017</a:t>
            </a:fld>
            <a:endParaRPr lang="pt-BR"/>
          </a:p>
        </p:txBody>
      </p:sp>
      <p:sp>
        <p:nvSpPr>
          <p:cNvPr id="18" name="Espaço Reservado para Rodapé 5"/>
          <p:cNvSpPr>
            <a:spLocks noGrp="1"/>
          </p:cNvSpPr>
          <p:nvPr>
            <p:ph type="ftr" sz="quarter" idx="12"/>
          </p:nvPr>
        </p:nvSpPr>
        <p:spPr>
          <a:xfrm>
            <a:off x="401638" y="6410325"/>
            <a:ext cx="4779962" cy="366713"/>
          </a:xfrm>
        </p:spPr>
        <p:txBody>
          <a:bodyPr/>
          <a:lstStyle>
            <a:lvl1pPr>
              <a:defRPr dirty="0"/>
            </a:lvl1pPr>
          </a:lstStyle>
          <a:p>
            <a:pPr>
              <a:defRPr/>
            </a:pPr>
            <a:endParaRPr lang="en-US"/>
          </a:p>
        </p:txBody>
      </p:sp>
    </p:spTree>
    <p:extLst>
      <p:ext uri="{BB962C8B-B14F-4D97-AF65-F5344CB8AC3E}">
        <p14:creationId xmlns:p14="http://schemas.microsoft.com/office/powerpoint/2010/main" val="2951343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D12623D5-992A-4E58-A186-811E5E49C069}" type="datetimeFigureOut">
              <a:rPr lang="pt-BR"/>
              <a:pPr>
                <a:defRPr/>
              </a:pPr>
              <a:t>23/05/2017</a:t>
            </a:fld>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8BDAE68B-422D-4645-902C-0E83F3C565DE}" type="slidenum">
              <a:rPr lang="pt-BR"/>
              <a:pPr>
                <a:defRPr/>
              </a:pPr>
              <a:t>‹nº›</a:t>
            </a:fld>
            <a:endParaRPr lang="pt-BR"/>
          </a:p>
        </p:txBody>
      </p:sp>
    </p:spTree>
    <p:extLst>
      <p:ext uri="{BB962C8B-B14F-4D97-AF65-F5344CB8AC3E}">
        <p14:creationId xmlns:p14="http://schemas.microsoft.com/office/powerpoint/2010/main" val="2203430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ângulo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e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e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1"/>
            <a:ext cx="1930400" cy="5851525"/>
          </a:xfrm>
        </p:spPr>
        <p:txBody>
          <a:bodyPr vert="eaVert"/>
          <a:lstStyle/>
          <a:p>
            <a:r>
              <a:rPr lang="pt-BR"/>
              <a:t>Clique para editar o título mestre</a:t>
            </a:r>
            <a:endParaRPr lang="en-US"/>
          </a:p>
        </p:txBody>
      </p:sp>
      <p:sp>
        <p:nvSpPr>
          <p:cNvPr id="13" name="Espaço Reservado para Número de Slide 5"/>
          <p:cNvSpPr>
            <a:spLocks noGrp="1"/>
          </p:cNvSpPr>
          <p:nvPr>
            <p:ph type="sldNum" sz="quarter" idx="10"/>
          </p:nvPr>
        </p:nvSpPr>
        <p:spPr>
          <a:xfrm>
            <a:off x="9221788" y="3009900"/>
            <a:ext cx="609600" cy="441325"/>
          </a:xfrm>
        </p:spPr>
        <p:txBody>
          <a:bodyPr/>
          <a:lstStyle>
            <a:lvl1pPr>
              <a:defRPr/>
            </a:lvl1pPr>
          </a:lstStyle>
          <a:p>
            <a:pPr>
              <a:defRPr/>
            </a:pPr>
            <a:fld id="{AEE4343F-191B-4245-87DC-3047940ACCFD}" type="slidenum">
              <a:rPr lang="pt-BR"/>
              <a:pPr>
                <a:defRPr/>
              </a:pPr>
              <a:t>‹nº›</a:t>
            </a:fld>
            <a:endParaRPr lang="pt-BR"/>
          </a:p>
        </p:txBody>
      </p:sp>
      <p:sp>
        <p:nvSpPr>
          <p:cNvPr id="14" name="Espaço Reservado para Data 3"/>
          <p:cNvSpPr>
            <a:spLocks noGrp="1"/>
          </p:cNvSpPr>
          <p:nvPr>
            <p:ph type="dt" sz="half" idx="11"/>
          </p:nvPr>
        </p:nvSpPr>
        <p:spPr/>
        <p:txBody>
          <a:bodyPr/>
          <a:lstStyle>
            <a:lvl1pPr>
              <a:defRPr/>
            </a:lvl1pPr>
          </a:lstStyle>
          <a:p>
            <a:pPr>
              <a:defRPr/>
            </a:pPr>
            <a:fld id="{84985B13-021F-47B8-82D0-4C6299D5C91E}" type="datetimeFigureOut">
              <a:rPr lang="pt-BR"/>
              <a:pPr>
                <a:defRPr/>
              </a:pPr>
              <a:t>23/05/2017</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2024165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3"/>
          <p:cNvSpPr>
            <a:spLocks noGrp="1"/>
          </p:cNvSpPr>
          <p:nvPr>
            <p:ph type="ftr" sz="quarter" idx="10"/>
          </p:nvPr>
        </p:nvSpPr>
        <p:spPr/>
        <p:txBody>
          <a:bodyPr/>
          <a:lstStyle>
            <a:lvl1pPr>
              <a:defRPr/>
            </a:lvl1pPr>
          </a:lstStyle>
          <a:p>
            <a:pPr>
              <a:defRPr/>
            </a:pPr>
            <a:endParaRPr lang="pt-BR"/>
          </a:p>
        </p:txBody>
      </p:sp>
      <p:sp>
        <p:nvSpPr>
          <p:cNvPr id="4" name="Espaço Reservado para Número de Slide 4"/>
          <p:cNvSpPr>
            <a:spLocks noGrp="1"/>
          </p:cNvSpPr>
          <p:nvPr>
            <p:ph type="sldNum" sz="quarter" idx="11"/>
          </p:nvPr>
        </p:nvSpPr>
        <p:spPr/>
        <p:txBody>
          <a:bodyPr/>
          <a:lstStyle>
            <a:lvl1pPr>
              <a:defRPr/>
            </a:lvl1pPr>
          </a:lstStyle>
          <a:p>
            <a:pPr>
              <a:defRPr/>
            </a:pPr>
            <a:fld id="{671E18C5-9362-43A1-8A5F-0E454D6D33E2}" type="slidenum">
              <a:rPr lang="pt-BR"/>
              <a:pPr>
                <a:defRPr/>
              </a:pPr>
              <a:t>‹nº›</a:t>
            </a:fld>
            <a:endParaRPr lang="pt-BR"/>
          </a:p>
        </p:txBody>
      </p:sp>
    </p:spTree>
    <p:extLst>
      <p:ext uri="{BB962C8B-B14F-4D97-AF65-F5344CB8AC3E}">
        <p14:creationId xmlns:p14="http://schemas.microsoft.com/office/powerpoint/2010/main" val="1987993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lvl1pPr>
          </a:lstStyle>
          <a:p>
            <a:pPr>
              <a:defRPr/>
            </a:pPr>
            <a:fld id="{78F861F2-32BB-4F8F-9527-405E3B2EE820}" type="datetimeFigureOut">
              <a:rPr lang="pt-BR"/>
              <a:pPr>
                <a:defRPr/>
              </a:pPr>
              <a:t>23/05/2017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FFE9C8D9-AF3D-42CB-9708-47CD7C527B81}" type="slidenum">
              <a:rPr lang="pt-BR"/>
              <a:pPr>
                <a:defRPr/>
              </a:pPr>
              <a:t>‹nº›</a:t>
            </a:fld>
            <a:endParaRPr lang="pt-BR"/>
          </a:p>
        </p:txBody>
      </p:sp>
    </p:spTree>
    <p:extLst>
      <p:ext uri="{BB962C8B-B14F-4D97-AF65-F5344CB8AC3E}">
        <p14:creationId xmlns:p14="http://schemas.microsoft.com/office/powerpoint/2010/main" val="411155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A71AEC8E-7980-40C9-B4D1-4F9FBE92EED3}" type="datetimeFigureOut">
              <a:rPr lang="pt-BR"/>
              <a:pPr>
                <a:defRPr/>
              </a:pPr>
              <a:t>23/05/2017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E247A135-8AAD-4CF1-89B5-0DD80D508E9F}" type="slidenum">
              <a:rPr lang="pt-BR"/>
              <a:pPr>
                <a:defRPr/>
              </a:pPr>
              <a:t>‹nº›</a:t>
            </a:fld>
            <a:endParaRPr lang="pt-BR"/>
          </a:p>
        </p:txBody>
      </p:sp>
    </p:spTree>
    <p:extLst>
      <p:ext uri="{BB962C8B-B14F-4D97-AF65-F5344CB8AC3E}">
        <p14:creationId xmlns:p14="http://schemas.microsoft.com/office/powerpoint/2010/main" val="180648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BR"/>
              <a:t>Clique para editar o título mestre</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lvl1pPr>
              <a:defRPr/>
            </a:lvl1pPr>
          </a:lstStyle>
          <a:p>
            <a:pPr>
              <a:defRPr/>
            </a:pPr>
            <a:fld id="{CCB6AA4C-94ED-4451-83CF-18B91BD6ED7E}" type="datetimeFigureOut">
              <a:rPr lang="pt-BR"/>
              <a:pPr>
                <a:defRPr/>
              </a:pPr>
              <a:t>23/05/2017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6CAE60B1-3721-480C-86F9-C1B8BABDBDE7}" type="slidenum">
              <a:rPr lang="pt-BR"/>
              <a:pPr>
                <a:defRPr/>
              </a:pPr>
              <a:t>‹nº›</a:t>
            </a:fld>
            <a:endParaRPr lang="pt-BR"/>
          </a:p>
        </p:txBody>
      </p:sp>
    </p:spTree>
    <p:extLst>
      <p:ext uri="{BB962C8B-B14F-4D97-AF65-F5344CB8AC3E}">
        <p14:creationId xmlns:p14="http://schemas.microsoft.com/office/powerpoint/2010/main" val="209472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 name="Título 1"/>
          <p:cNvSpPr>
            <a:spLocks noGrp="1"/>
          </p:cNvSpPr>
          <p:nvPr>
            <p:ph type="title"/>
          </p:nvPr>
        </p:nvSpPr>
        <p:spPr>
          <a:xfrm>
            <a:off x="402336" y="228600"/>
            <a:ext cx="113792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0" y="6410325"/>
            <a:ext cx="4059238" cy="365125"/>
          </a:xfrm>
        </p:spPr>
        <p:txBody>
          <a:bodyPr/>
          <a:lstStyle>
            <a:lvl1pPr>
              <a:defRPr/>
            </a:lvl1pPr>
          </a:lstStyle>
          <a:p>
            <a:pPr>
              <a:defRPr/>
            </a:pPr>
            <a:fld id="{9624F254-62B6-4D40-8686-868A24A31A1C}" type="datetimeFigureOut">
              <a:rPr lang="pt-BR"/>
              <a:pPr>
                <a:defRPr/>
              </a:pPr>
              <a:t>23/05/2017</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65CFB5A7-E917-442F-87F3-CAE4B32E2346}" type="slidenum">
              <a:rPr lang="pt-BR"/>
              <a:pPr>
                <a:defRPr/>
              </a:pPr>
              <a:t>‹nº›</a:t>
            </a:fld>
            <a:endParaRPr lang="pt-BR"/>
          </a:p>
        </p:txBody>
      </p:sp>
    </p:spTree>
    <p:extLst>
      <p:ext uri="{BB962C8B-B14F-4D97-AF65-F5344CB8AC3E}">
        <p14:creationId xmlns:p14="http://schemas.microsoft.com/office/powerpoint/2010/main" val="22673621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D8A9EC29-AC88-4A64-805D-95A8FBE522AE}" type="datetimeFigureOut">
              <a:rPr lang="pt-BR"/>
              <a:pPr>
                <a:defRPr/>
              </a:pPr>
              <a:t>23/05/2017</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7B24CB5B-EB2D-41D1-B31A-6EEF29A457D8}" type="slidenum">
              <a:rPr lang="pt-BR"/>
              <a:pPr>
                <a:defRPr/>
              </a:pPr>
              <a:t>‹nº›</a:t>
            </a:fld>
            <a:endParaRPr lang="pt-BR"/>
          </a:p>
        </p:txBody>
      </p:sp>
    </p:spTree>
    <p:extLst>
      <p:ext uri="{BB962C8B-B14F-4D97-AF65-F5344CB8AC3E}">
        <p14:creationId xmlns:p14="http://schemas.microsoft.com/office/powerpoint/2010/main" val="3142906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845127" y="2507550"/>
            <a:ext cx="5156200" cy="368052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72200" y="2507550"/>
            <a:ext cx="5181601" cy="368052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0" name="Title 9"/>
          <p:cNvSpPr>
            <a:spLocks noGrp="1"/>
          </p:cNvSpPr>
          <p:nvPr>
            <p:ph type="title"/>
          </p:nvPr>
        </p:nvSpPr>
        <p:spPr/>
        <p:txBody>
          <a:bodyPr/>
          <a:lstStyle/>
          <a:p>
            <a:r>
              <a:rPr lang="pt-BR"/>
              <a:t>Clique para editar o título mestre</a:t>
            </a:r>
            <a:endParaRPr lang="en-US" dirty="0"/>
          </a:p>
        </p:txBody>
      </p:sp>
      <p:sp>
        <p:nvSpPr>
          <p:cNvPr id="7" name="Date Placeholder 3"/>
          <p:cNvSpPr>
            <a:spLocks noGrp="1"/>
          </p:cNvSpPr>
          <p:nvPr>
            <p:ph type="dt" sz="half" idx="10"/>
          </p:nvPr>
        </p:nvSpPr>
        <p:spPr/>
        <p:txBody>
          <a:bodyPr/>
          <a:lstStyle>
            <a:lvl1pPr>
              <a:defRPr/>
            </a:lvl1pPr>
          </a:lstStyle>
          <a:p>
            <a:pPr>
              <a:defRPr/>
            </a:pPr>
            <a:fld id="{EA3FD062-4819-41D0-9158-899D3A7AF008}" type="datetimeFigureOut">
              <a:rPr lang="pt-BR"/>
              <a:pPr>
                <a:defRPr/>
              </a:pPr>
              <a:t>23/05/2017</a:t>
            </a:fld>
            <a:endParaRPr lang="pt-BR"/>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p:txBody>
          <a:bodyPr/>
          <a:lstStyle>
            <a:lvl1pPr>
              <a:defRPr/>
            </a:lvl1pPr>
          </a:lstStyle>
          <a:p>
            <a:pPr>
              <a:defRPr/>
            </a:pPr>
            <a:fld id="{09EA308D-EFF9-4FB8-91F8-F62238CCA884}" type="slidenum">
              <a:rPr lang="pt-BR"/>
              <a:pPr>
                <a:defRPr/>
              </a:pPr>
              <a:t>‹nº›</a:t>
            </a:fld>
            <a:endParaRPr lang="pt-BR"/>
          </a:p>
        </p:txBody>
      </p:sp>
    </p:spTree>
    <p:extLst>
      <p:ext uri="{BB962C8B-B14F-4D97-AF65-F5344CB8AC3E}">
        <p14:creationId xmlns:p14="http://schemas.microsoft.com/office/powerpoint/2010/main" val="2543897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a:p>
        </p:txBody>
      </p:sp>
      <p:sp>
        <p:nvSpPr>
          <p:cNvPr id="3" name="Date Placeholder 3"/>
          <p:cNvSpPr>
            <a:spLocks noGrp="1"/>
          </p:cNvSpPr>
          <p:nvPr>
            <p:ph type="dt" sz="half" idx="10"/>
          </p:nvPr>
        </p:nvSpPr>
        <p:spPr/>
        <p:txBody>
          <a:bodyPr/>
          <a:lstStyle>
            <a:lvl1pPr>
              <a:defRPr/>
            </a:lvl1pPr>
          </a:lstStyle>
          <a:p>
            <a:pPr>
              <a:defRPr/>
            </a:pPr>
            <a:fld id="{DF1FA6A6-38B7-4F6D-8F92-44F4357B8191}" type="datetimeFigureOut">
              <a:rPr lang="pt-BR"/>
              <a:pPr>
                <a:defRPr/>
              </a:pPr>
              <a:t>23/05/2017</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54BBD354-1FE7-4244-9AD2-AC4A8C431C53}" type="slidenum">
              <a:rPr lang="pt-BR"/>
              <a:pPr>
                <a:defRPr/>
              </a:pPr>
              <a:t>‹nº›</a:t>
            </a:fld>
            <a:endParaRPr lang="pt-BR"/>
          </a:p>
        </p:txBody>
      </p:sp>
    </p:spTree>
    <p:extLst>
      <p:ext uri="{BB962C8B-B14F-4D97-AF65-F5344CB8AC3E}">
        <p14:creationId xmlns:p14="http://schemas.microsoft.com/office/powerpoint/2010/main" val="2169519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12D2E1-2A50-4579-86CE-56465FC069A6}" type="datetimeFigureOut">
              <a:rPr lang="pt-BR"/>
              <a:pPr>
                <a:defRPr/>
              </a:pPr>
              <a:t>23/05/2017</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pPr>
              <a:defRPr/>
            </a:pPr>
            <a:fld id="{79E73569-6E17-411C-9E45-028F8B3F9876}" type="slidenum">
              <a:rPr lang="pt-BR"/>
              <a:pPr>
                <a:defRPr/>
              </a:pPr>
              <a:t>‹nº›</a:t>
            </a:fld>
            <a:endParaRPr lang="pt-BR"/>
          </a:p>
        </p:txBody>
      </p:sp>
    </p:spTree>
    <p:extLst>
      <p:ext uri="{BB962C8B-B14F-4D97-AF65-F5344CB8AC3E}">
        <p14:creationId xmlns:p14="http://schemas.microsoft.com/office/powerpoint/2010/main" val="1406897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BR"/>
              <a:t>Clique para editar o título mestre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3"/>
          <p:cNvSpPr>
            <a:spLocks noGrp="1"/>
          </p:cNvSpPr>
          <p:nvPr>
            <p:ph type="dt" sz="half" idx="10"/>
          </p:nvPr>
        </p:nvSpPr>
        <p:spPr/>
        <p:txBody>
          <a:bodyPr/>
          <a:lstStyle>
            <a:lvl1pPr>
              <a:defRPr/>
            </a:lvl1pPr>
          </a:lstStyle>
          <a:p>
            <a:pPr>
              <a:defRPr/>
            </a:pPr>
            <a:fld id="{22FC5E88-1917-43B5-975B-475BAEF3323F}" type="datetimeFigureOut">
              <a:rPr lang="pt-BR"/>
              <a:pPr>
                <a:defRPr/>
              </a:pPr>
              <a:t>23/05/2017</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D0A84CF0-73C6-4F93-9437-BAD4719C089B}" type="slidenum">
              <a:rPr lang="pt-BR"/>
              <a:pPr>
                <a:defRPr/>
              </a:pPr>
              <a:t>‹nº›</a:t>
            </a:fld>
            <a:endParaRPr lang="pt-BR"/>
          </a:p>
        </p:txBody>
      </p:sp>
    </p:spTree>
    <p:extLst>
      <p:ext uri="{BB962C8B-B14F-4D97-AF65-F5344CB8AC3E}">
        <p14:creationId xmlns:p14="http://schemas.microsoft.com/office/powerpoint/2010/main" val="112773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lvl1pPr>
              <a:defRPr/>
            </a:lvl1pPr>
          </a:lstStyle>
          <a:p>
            <a:pPr>
              <a:defRPr/>
            </a:pPr>
            <a:fld id="{727CDC03-BE41-4A64-A1E4-18FCBB179A41}" type="datetimeFigureOut">
              <a:rPr lang="pt-BR"/>
              <a:pPr>
                <a:defRPr/>
              </a:pPr>
              <a:t>23/05/2017</a:t>
            </a:fld>
            <a:endParaRPr lang="pt-BR"/>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C105D8-E05F-46D6-BFD8-230F7B213703}" type="slidenum">
              <a:rPr lang="pt-BR"/>
              <a:pPr>
                <a:defRPr/>
              </a:pPr>
              <a:t>‹nº›</a:t>
            </a:fld>
            <a:endParaRPr lang="pt-BR"/>
          </a:p>
        </p:txBody>
      </p:sp>
    </p:spTree>
    <p:extLst>
      <p:ext uri="{BB962C8B-B14F-4D97-AF65-F5344CB8AC3E}">
        <p14:creationId xmlns:p14="http://schemas.microsoft.com/office/powerpoint/2010/main" val="1915724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6572164A-6863-404A-A07E-5ECEDC263218}" type="datetimeFigureOut">
              <a:rPr lang="pt-BR"/>
              <a:pPr>
                <a:defRPr/>
              </a:pPr>
              <a:t>23/05/2017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671CDF27-A604-4F36-8FFB-1EB046CAC8BB}" type="slidenum">
              <a:rPr lang="pt-BR"/>
              <a:pPr>
                <a:defRPr/>
              </a:pPr>
              <a:t>‹nº›</a:t>
            </a:fld>
            <a:endParaRPr lang="pt-BR"/>
          </a:p>
        </p:txBody>
      </p:sp>
    </p:spTree>
    <p:extLst>
      <p:ext uri="{BB962C8B-B14F-4D97-AF65-F5344CB8AC3E}">
        <p14:creationId xmlns:p14="http://schemas.microsoft.com/office/powerpoint/2010/main" val="479343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lvl1pPr>
              <a:defRPr/>
            </a:lvl1pPr>
          </a:lstStyle>
          <a:p>
            <a:pPr>
              <a:defRPr/>
            </a:pPr>
            <a:fld id="{0E7C5449-64AF-4C81-A327-9E3741491425}" type="datetimeFigureOut">
              <a:rPr lang="pt-BR"/>
              <a:pPr>
                <a:defRPr/>
              </a:pPr>
              <a:t>23/05/2017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2F808BED-49BD-4AD7-B307-B257E326C835}" type="slidenum">
              <a:rPr lang="pt-BR"/>
              <a:pPr>
                <a:defRPr/>
              </a:pPr>
              <a:t>‹nº›</a:t>
            </a:fld>
            <a:endParaRPr lang="pt-BR"/>
          </a:p>
        </p:txBody>
      </p:sp>
    </p:spTree>
    <p:extLst>
      <p:ext uri="{BB962C8B-B14F-4D97-AF65-F5344CB8AC3E}">
        <p14:creationId xmlns:p14="http://schemas.microsoft.com/office/powerpoint/2010/main" val="1672606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3"/>
          <p:cNvSpPr>
            <a:spLocks noGrp="1"/>
          </p:cNvSpPr>
          <p:nvPr>
            <p:ph type="ftr" sz="quarter" idx="10"/>
          </p:nvPr>
        </p:nvSpPr>
        <p:spPr/>
        <p:txBody>
          <a:bodyPr/>
          <a:lstStyle>
            <a:lvl1pPr>
              <a:defRPr/>
            </a:lvl1pPr>
          </a:lstStyle>
          <a:p>
            <a:pPr>
              <a:defRPr/>
            </a:pPr>
            <a:endParaRPr lang="pt-BR"/>
          </a:p>
        </p:txBody>
      </p:sp>
      <p:sp>
        <p:nvSpPr>
          <p:cNvPr id="4" name="Espaço Reservado para Número de Slide 4"/>
          <p:cNvSpPr>
            <a:spLocks noGrp="1"/>
          </p:cNvSpPr>
          <p:nvPr>
            <p:ph type="sldNum" sz="quarter" idx="11"/>
          </p:nvPr>
        </p:nvSpPr>
        <p:spPr/>
        <p:txBody>
          <a:bodyPr/>
          <a:lstStyle>
            <a:lvl1pPr>
              <a:defRPr/>
            </a:lvl1pPr>
          </a:lstStyle>
          <a:p>
            <a:pPr>
              <a:defRPr/>
            </a:pPr>
            <a:fld id="{3046DD7D-A05B-4824-8B64-BF497F49045E}" type="slidenum">
              <a:rPr lang="pt-BR"/>
              <a:pPr>
                <a:defRPr/>
              </a:pPr>
              <a:t>‹nº›</a:t>
            </a:fld>
            <a:endParaRPr lang="pt-BR"/>
          </a:p>
        </p:txBody>
      </p:sp>
    </p:spTree>
    <p:extLst>
      <p:ext uri="{BB962C8B-B14F-4D97-AF65-F5344CB8AC3E}">
        <p14:creationId xmlns:p14="http://schemas.microsoft.com/office/powerpoint/2010/main" val="3343645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ector reto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ângulo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33681D69-4719-4E7F-A6A4-537FC57570E0}" type="datetimeFigureOut">
              <a:rPr lang="pt-BR"/>
              <a:pPr>
                <a:defRPr/>
              </a:pPr>
              <a:t>23/05/2017</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5648B2ED-3ACD-424C-94FB-72B7E4EA56DA}" type="slidenum">
              <a:rPr lang="pt-BR"/>
              <a:pPr>
                <a:defRPr/>
              </a:pPr>
              <a:t>‹nº›</a:t>
            </a:fld>
            <a:endParaRPr lang="pt-BR"/>
          </a:p>
        </p:txBody>
      </p:sp>
    </p:spTree>
    <p:extLst>
      <p:ext uri="{BB962C8B-B14F-4D97-AF65-F5344CB8AC3E}">
        <p14:creationId xmlns:p14="http://schemas.microsoft.com/office/powerpoint/2010/main" val="177790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1" name="Retângulo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2" name="Retângulo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ângulo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ector reto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ângulo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e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689BEB87-0EB4-42BF-ABDC-2164CEC31AC5}" type="datetimeFigureOut">
              <a:rPr lang="pt-BR"/>
              <a:pPr>
                <a:defRPr/>
              </a:pPr>
              <a:t>23/05/2017</a:t>
            </a:fld>
            <a:endParaRPr lang="pt-BR"/>
          </a:p>
        </p:txBody>
      </p:sp>
      <p:sp>
        <p:nvSpPr>
          <p:cNvPr id="19" name="Espaço Reservado para Rodapé 7"/>
          <p:cNvSpPr>
            <a:spLocks noGrp="1"/>
          </p:cNvSpPr>
          <p:nvPr>
            <p:ph type="ftr" sz="quarter" idx="11"/>
          </p:nvPr>
        </p:nvSpPr>
        <p:spPr>
          <a:xfrm>
            <a:off x="406400" y="6410325"/>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8"/>
            <a:ext cx="609600" cy="441325"/>
          </a:xfrm>
        </p:spPr>
        <p:txBody>
          <a:bodyPr/>
          <a:lstStyle>
            <a:lvl1pPr algn="ctr">
              <a:defRPr smtClean="0"/>
            </a:lvl1pPr>
          </a:lstStyle>
          <a:p>
            <a:pPr>
              <a:defRPr/>
            </a:pPr>
            <a:fld id="{0CDDDCA3-4D9F-4DBA-9E71-4E9578EDED37}" type="slidenum">
              <a:rPr lang="pt-BR"/>
              <a:pPr>
                <a:defRPr/>
              </a:pPr>
              <a:t>‹nº›</a:t>
            </a:fld>
            <a:endParaRPr lang="pt-BR"/>
          </a:p>
        </p:txBody>
      </p:sp>
    </p:spTree>
    <p:extLst>
      <p:ext uri="{BB962C8B-B14F-4D97-AF65-F5344CB8AC3E}">
        <p14:creationId xmlns:p14="http://schemas.microsoft.com/office/powerpoint/2010/main" val="371645163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9F824193-19D0-4A4C-AE19-0094742AE5EF}" type="datetimeFigureOut">
              <a:rPr lang="pt-BR"/>
              <a:pPr>
                <a:defRPr/>
              </a:pPr>
              <a:t>23/05/2017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5013" y="1027113"/>
            <a:ext cx="609600" cy="441325"/>
          </a:xfrm>
        </p:spPr>
        <p:txBody>
          <a:bodyPr/>
          <a:lstStyle>
            <a:lvl1pPr>
              <a:defRPr/>
            </a:lvl1pPr>
          </a:lstStyle>
          <a:p>
            <a:pPr>
              <a:defRPr/>
            </a:pPr>
            <a:fld id="{61603E0B-FE9E-44EE-94F1-13B4B966FBCC}" type="slidenum">
              <a:rPr lang="pt-BR"/>
              <a:pPr>
                <a:defRPr/>
              </a:pPr>
              <a:t>‹nº›</a:t>
            </a:fld>
            <a:endParaRPr lang="pt-BR"/>
          </a:p>
        </p:txBody>
      </p:sp>
    </p:spTree>
    <p:extLst>
      <p:ext uri="{BB962C8B-B14F-4D97-AF65-F5344CB8AC3E}">
        <p14:creationId xmlns:p14="http://schemas.microsoft.com/office/powerpoint/2010/main" val="2842400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5"/>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6"/>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A6D3D75A-0FCF-4E50-8363-D60D10AC3A1F}" type="datetimeFigureOut">
              <a:rPr lang="pt-BR"/>
              <a:pPr>
                <a:defRPr/>
              </a:pPr>
              <a:t>23/05/2017</a:t>
            </a:fld>
            <a:endParaRPr lang="pt-BR"/>
          </a:p>
        </p:txBody>
      </p:sp>
      <p:sp>
        <p:nvSpPr>
          <p:cNvPr id="17" name="Espaço Reservado para Número de Slide 5"/>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3F3B653F-C2A6-4779-AFE1-A57758B01EF8}" type="slidenum">
              <a:rPr lang="pt-BR"/>
              <a:pPr>
                <a:defRPr/>
              </a:pPr>
              <a:t>‹nº›</a:t>
            </a:fld>
            <a:endParaRPr lang="pt-BR"/>
          </a:p>
        </p:txBody>
      </p:sp>
    </p:spTree>
    <p:extLst>
      <p:ext uri="{BB962C8B-B14F-4D97-AF65-F5344CB8AC3E}">
        <p14:creationId xmlns:p14="http://schemas.microsoft.com/office/powerpoint/2010/main" val="2621150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 name="Título 1"/>
          <p:cNvSpPr>
            <a:spLocks noGrp="1"/>
          </p:cNvSpPr>
          <p:nvPr>
            <p:ph type="title"/>
          </p:nvPr>
        </p:nvSpPr>
        <p:spPr>
          <a:xfrm>
            <a:off x="402336" y="228600"/>
            <a:ext cx="113792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0" y="6410325"/>
            <a:ext cx="4059238" cy="365125"/>
          </a:xfrm>
        </p:spPr>
        <p:txBody>
          <a:bodyPr/>
          <a:lstStyle>
            <a:lvl1pPr>
              <a:defRPr/>
            </a:lvl1pPr>
          </a:lstStyle>
          <a:p>
            <a:pPr>
              <a:defRPr/>
            </a:pPr>
            <a:fld id="{23E1B2DC-F6D7-4F21-8053-60B0718A5C5C}" type="datetimeFigureOut">
              <a:rPr lang="pt-BR"/>
              <a:pPr>
                <a:defRPr/>
              </a:pPr>
              <a:t>23/05/2017</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91730B34-456E-4588-AC93-E7398564079E}" type="slidenum">
              <a:rPr lang="pt-BR"/>
              <a:pPr>
                <a:defRPr/>
              </a:pPr>
              <a:t>‹nº›</a:t>
            </a:fld>
            <a:endParaRPr lang="pt-BR"/>
          </a:p>
        </p:txBody>
      </p:sp>
    </p:spTree>
    <p:extLst>
      <p:ext uri="{BB962C8B-B14F-4D97-AF65-F5344CB8AC3E}">
        <p14:creationId xmlns:p14="http://schemas.microsoft.com/office/powerpoint/2010/main" val="2235301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1" name="Retângulo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2" name="Retângulo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ângulo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ector reto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ângulo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e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6BD9B172-9DFB-4A92-99FD-499C6D2996B1}" type="datetimeFigureOut">
              <a:rPr lang="pt-BR"/>
              <a:pPr>
                <a:defRPr/>
              </a:pPr>
              <a:t>23/05/2017</a:t>
            </a:fld>
            <a:endParaRPr lang="pt-BR"/>
          </a:p>
        </p:txBody>
      </p:sp>
      <p:sp>
        <p:nvSpPr>
          <p:cNvPr id="19" name="Espaço Reservado para Rodapé 7"/>
          <p:cNvSpPr>
            <a:spLocks noGrp="1"/>
          </p:cNvSpPr>
          <p:nvPr>
            <p:ph type="ftr" sz="quarter" idx="11"/>
          </p:nvPr>
        </p:nvSpPr>
        <p:spPr>
          <a:xfrm>
            <a:off x="406400" y="6410325"/>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8"/>
            <a:ext cx="609600" cy="441325"/>
          </a:xfrm>
        </p:spPr>
        <p:txBody>
          <a:bodyPr/>
          <a:lstStyle>
            <a:lvl1pPr algn="ctr">
              <a:defRPr smtClean="0"/>
            </a:lvl1pPr>
          </a:lstStyle>
          <a:p>
            <a:pPr>
              <a:defRPr/>
            </a:pPr>
            <a:fld id="{1DB74A89-E078-42B0-9F85-5A8A25E18DE3}" type="slidenum">
              <a:rPr lang="pt-BR"/>
              <a:pPr>
                <a:defRPr/>
              </a:pPr>
              <a:t>‹nº›</a:t>
            </a:fld>
            <a:endParaRPr lang="pt-BR"/>
          </a:p>
        </p:txBody>
      </p:sp>
    </p:spTree>
    <p:extLst>
      <p:ext uri="{BB962C8B-B14F-4D97-AF65-F5344CB8AC3E}">
        <p14:creationId xmlns:p14="http://schemas.microsoft.com/office/powerpoint/2010/main" val="3383301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3E29A046-58F2-49C3-BD8F-B249C38E7496}" type="datetimeFigureOut">
              <a:rPr lang="pt-BR"/>
              <a:pPr>
                <a:defRPr/>
              </a:pPr>
              <a:t>23/05/2017</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8"/>
            <a:ext cx="609600" cy="441325"/>
          </a:xfrm>
        </p:spPr>
        <p:txBody>
          <a:bodyPr/>
          <a:lstStyle>
            <a:lvl1pPr>
              <a:defRPr/>
            </a:lvl1pPr>
          </a:lstStyle>
          <a:p>
            <a:pPr>
              <a:defRPr/>
            </a:pPr>
            <a:fld id="{936B77B8-79CC-499E-B7FE-27BA7D8C78FA}" type="slidenum">
              <a:rPr lang="pt-BR"/>
              <a:pPr>
                <a:defRPr/>
              </a:pPr>
              <a:t>‹nº›</a:t>
            </a:fld>
            <a:endParaRPr lang="pt-BR"/>
          </a:p>
        </p:txBody>
      </p:sp>
    </p:spTree>
    <p:extLst>
      <p:ext uri="{BB962C8B-B14F-4D97-AF65-F5344CB8AC3E}">
        <p14:creationId xmlns:p14="http://schemas.microsoft.com/office/powerpoint/2010/main" val="26255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 name="Retângulo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ângulo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Espaço Reservado para Data 1"/>
          <p:cNvSpPr>
            <a:spLocks noGrp="1"/>
          </p:cNvSpPr>
          <p:nvPr>
            <p:ph type="dt" sz="half" idx="10"/>
          </p:nvPr>
        </p:nvSpPr>
        <p:spPr/>
        <p:txBody>
          <a:bodyPr/>
          <a:lstStyle>
            <a:lvl1pPr>
              <a:defRPr/>
            </a:lvl1pPr>
          </a:lstStyle>
          <a:p>
            <a:pPr>
              <a:defRPr/>
            </a:pPr>
            <a:fld id="{FE75D2FB-3D41-4451-BF8F-DE884CBEF5BD}" type="datetimeFigureOut">
              <a:rPr lang="pt-BR"/>
              <a:pPr>
                <a:defRPr/>
              </a:pPr>
              <a:t>23/05/2017</a:t>
            </a:fld>
            <a:endParaRPr lang="pt-BR"/>
          </a:p>
        </p:txBody>
      </p:sp>
      <p:sp>
        <p:nvSpPr>
          <p:cNvPr id="9" name="Espaço Reservado para Rodapé 2"/>
          <p:cNvSpPr>
            <a:spLocks noGrp="1"/>
          </p:cNvSpPr>
          <p:nvPr>
            <p:ph type="ftr" sz="quarter" idx="11"/>
          </p:nvPr>
        </p:nvSpPr>
        <p:spPr/>
        <p:txBody>
          <a:bodyPr/>
          <a:lstStyle>
            <a:lvl1pPr>
              <a:defRPr/>
            </a:lvl1pPr>
          </a:lstStyle>
          <a:p>
            <a:pPr>
              <a:defRPr/>
            </a:pPr>
            <a:endParaRPr lang="pt-BR"/>
          </a:p>
        </p:txBody>
      </p:sp>
      <p:sp>
        <p:nvSpPr>
          <p:cNvPr id="10" name="Espaço Reservado para Número de Slide 3"/>
          <p:cNvSpPr>
            <a:spLocks noGrp="1"/>
          </p:cNvSpPr>
          <p:nvPr>
            <p:ph type="sldNum" sz="quarter" idx="12"/>
          </p:nvPr>
        </p:nvSpPr>
        <p:spPr>
          <a:xfrm>
            <a:off x="5689600" y="6324600"/>
            <a:ext cx="812800" cy="441325"/>
          </a:xfrm>
        </p:spPr>
        <p:txBody>
          <a:bodyPr/>
          <a:lstStyle>
            <a:lvl1pPr>
              <a:defRPr smtClean="0">
                <a:solidFill>
                  <a:srgbClr val="FFFFFF"/>
                </a:solidFill>
              </a:defRPr>
            </a:lvl1pPr>
          </a:lstStyle>
          <a:p>
            <a:pPr>
              <a:defRPr/>
            </a:pPr>
            <a:fld id="{94A22EC2-688F-48BD-8BED-F53931B9368A}" type="slidenum">
              <a:rPr lang="pt-BR"/>
              <a:pPr>
                <a:defRPr/>
              </a:pPr>
              <a:t>‹nº›</a:t>
            </a:fld>
            <a:endParaRPr lang="pt-BR"/>
          </a:p>
        </p:txBody>
      </p:sp>
    </p:spTree>
    <p:extLst>
      <p:ext uri="{BB962C8B-B14F-4D97-AF65-F5344CB8AC3E}">
        <p14:creationId xmlns:p14="http://schemas.microsoft.com/office/powerpoint/2010/main" val="2339855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smtClean="0">
                <a:solidFill>
                  <a:schemeClr val="accent3">
                    <a:shade val="75000"/>
                  </a:schemeClr>
                </a:solidFill>
              </a:defRPr>
            </a:lvl1pPr>
          </a:lstStyle>
          <a:p>
            <a:pPr>
              <a:defRPr/>
            </a:pPr>
            <a:fld id="{A428E607-718F-48C3-BA02-C13E9A2FFB97}" type="slidenum">
              <a:rPr lang="pt-BR"/>
              <a:pPr>
                <a:defRPr/>
              </a:pPr>
              <a:t>‹nº›</a:t>
            </a:fld>
            <a:endParaRPr lang="pt-BR"/>
          </a:p>
        </p:txBody>
      </p:sp>
      <p:sp>
        <p:nvSpPr>
          <p:cNvPr id="17" name="Espaço Reservado para Data 4"/>
          <p:cNvSpPr>
            <a:spLocks noGrp="1"/>
          </p:cNvSpPr>
          <p:nvPr>
            <p:ph type="dt" sz="half" idx="11"/>
          </p:nvPr>
        </p:nvSpPr>
        <p:spPr/>
        <p:txBody>
          <a:bodyPr/>
          <a:lstStyle>
            <a:lvl1pPr>
              <a:defRPr/>
            </a:lvl1pPr>
          </a:lstStyle>
          <a:p>
            <a:pPr>
              <a:defRPr/>
            </a:pPr>
            <a:fld id="{DEB06F1A-869C-4654-8A5D-DA8802C349E7}" type="datetimeFigureOut">
              <a:rPr lang="pt-BR"/>
              <a:pPr>
                <a:defRPr/>
              </a:pPr>
              <a:t>23/05/2017</a:t>
            </a:fld>
            <a:endParaRPr lang="pt-BR"/>
          </a:p>
        </p:txBody>
      </p:sp>
      <p:sp>
        <p:nvSpPr>
          <p:cNvPr id="18" name="Espaço Reservado para Rodapé 5"/>
          <p:cNvSpPr>
            <a:spLocks noGrp="1"/>
          </p:cNvSpPr>
          <p:nvPr>
            <p:ph type="ftr" sz="quarter" idx="12"/>
          </p:nvPr>
        </p:nvSpPr>
        <p:spPr>
          <a:xfrm>
            <a:off x="401638" y="6410325"/>
            <a:ext cx="4511675" cy="366713"/>
          </a:xfrm>
        </p:spPr>
        <p:txBody>
          <a:bodyPr/>
          <a:lstStyle>
            <a:lvl1pPr>
              <a:defRPr/>
            </a:lvl1pPr>
          </a:lstStyle>
          <a:p>
            <a:pPr>
              <a:defRPr/>
            </a:pPr>
            <a:endParaRPr lang="pt-BR"/>
          </a:p>
        </p:txBody>
      </p:sp>
    </p:spTree>
    <p:extLst>
      <p:ext uri="{BB962C8B-B14F-4D97-AF65-F5344CB8AC3E}">
        <p14:creationId xmlns:p14="http://schemas.microsoft.com/office/powerpoint/2010/main" val="41448135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ângulo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a:lvl1pPr>
          </a:lstStyle>
          <a:p>
            <a:pPr>
              <a:defRPr/>
            </a:pPr>
            <a:fld id="{64BBCD7E-C33B-4B21-BE4A-638FB72F16EE}" type="slidenum">
              <a:rPr lang="pt-BR"/>
              <a:pPr>
                <a:defRPr/>
              </a:pPr>
              <a:t>‹nº›</a:t>
            </a:fld>
            <a:endParaRPr lang="pt-BR"/>
          </a:p>
        </p:txBody>
      </p:sp>
      <p:sp>
        <p:nvSpPr>
          <p:cNvPr id="17" name="Espaço Reservado para Data 4"/>
          <p:cNvSpPr>
            <a:spLocks noGrp="1"/>
          </p:cNvSpPr>
          <p:nvPr>
            <p:ph type="dt" sz="half" idx="11"/>
          </p:nvPr>
        </p:nvSpPr>
        <p:spPr>
          <a:xfrm>
            <a:off x="7716838" y="6405563"/>
            <a:ext cx="4060825" cy="365125"/>
          </a:xfrm>
        </p:spPr>
        <p:txBody>
          <a:bodyPr/>
          <a:lstStyle>
            <a:lvl1pPr>
              <a:defRPr/>
            </a:lvl1pPr>
          </a:lstStyle>
          <a:p>
            <a:pPr>
              <a:defRPr/>
            </a:pPr>
            <a:fld id="{9B85F6A2-CD19-47F7-B6B4-C5276F1D1120}" type="datetimeFigureOut">
              <a:rPr lang="pt-BR"/>
              <a:pPr>
                <a:defRPr/>
              </a:pPr>
              <a:t>23/05/2017</a:t>
            </a:fld>
            <a:endParaRPr lang="pt-BR"/>
          </a:p>
        </p:txBody>
      </p:sp>
      <p:sp>
        <p:nvSpPr>
          <p:cNvPr id="18" name="Espaço Reservado para Rodapé 5"/>
          <p:cNvSpPr>
            <a:spLocks noGrp="1"/>
          </p:cNvSpPr>
          <p:nvPr>
            <p:ph type="ftr" sz="quarter" idx="12"/>
          </p:nvPr>
        </p:nvSpPr>
        <p:spPr>
          <a:xfrm>
            <a:off x="401638" y="6410325"/>
            <a:ext cx="4779962" cy="366713"/>
          </a:xfrm>
        </p:spPr>
        <p:txBody>
          <a:bodyPr/>
          <a:lstStyle>
            <a:lvl1pPr>
              <a:defRPr dirty="0"/>
            </a:lvl1pPr>
          </a:lstStyle>
          <a:p>
            <a:pPr>
              <a:defRPr/>
            </a:pPr>
            <a:endParaRPr lang="en-US"/>
          </a:p>
        </p:txBody>
      </p:sp>
    </p:spTree>
    <p:extLst>
      <p:ext uri="{BB962C8B-B14F-4D97-AF65-F5344CB8AC3E}">
        <p14:creationId xmlns:p14="http://schemas.microsoft.com/office/powerpoint/2010/main" val="1982324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E3F3024D-6F71-4FE1-B871-531472ED2915}" type="datetimeFigureOut">
              <a:rPr lang="pt-BR"/>
              <a:pPr>
                <a:defRPr/>
              </a:pPr>
              <a:t>23/05/2017</a:t>
            </a:fld>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190393E3-5D75-4B7C-8622-18F5D6E849E6}" type="slidenum">
              <a:rPr lang="pt-BR"/>
              <a:pPr>
                <a:defRPr/>
              </a:pPr>
              <a:t>‹nº›</a:t>
            </a:fld>
            <a:endParaRPr lang="pt-BR"/>
          </a:p>
        </p:txBody>
      </p:sp>
    </p:spTree>
    <p:extLst>
      <p:ext uri="{BB962C8B-B14F-4D97-AF65-F5344CB8AC3E}">
        <p14:creationId xmlns:p14="http://schemas.microsoft.com/office/powerpoint/2010/main" val="2661282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ângulo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e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e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1"/>
            <a:ext cx="1930400" cy="5851525"/>
          </a:xfrm>
        </p:spPr>
        <p:txBody>
          <a:bodyPr vert="eaVert"/>
          <a:lstStyle/>
          <a:p>
            <a:r>
              <a:rPr lang="pt-BR"/>
              <a:t>Clique para editar o título mestre</a:t>
            </a:r>
            <a:endParaRPr lang="en-US"/>
          </a:p>
        </p:txBody>
      </p:sp>
      <p:sp>
        <p:nvSpPr>
          <p:cNvPr id="13" name="Espaço Reservado para Número de Slide 5"/>
          <p:cNvSpPr>
            <a:spLocks noGrp="1"/>
          </p:cNvSpPr>
          <p:nvPr>
            <p:ph type="sldNum" sz="quarter" idx="10"/>
          </p:nvPr>
        </p:nvSpPr>
        <p:spPr>
          <a:xfrm>
            <a:off x="9221788" y="3009900"/>
            <a:ext cx="609600" cy="441325"/>
          </a:xfrm>
        </p:spPr>
        <p:txBody>
          <a:bodyPr/>
          <a:lstStyle>
            <a:lvl1pPr>
              <a:defRPr/>
            </a:lvl1pPr>
          </a:lstStyle>
          <a:p>
            <a:pPr>
              <a:defRPr/>
            </a:pPr>
            <a:fld id="{6D726685-A721-44BF-AE61-1645DB48CE90}" type="slidenum">
              <a:rPr lang="pt-BR"/>
              <a:pPr>
                <a:defRPr/>
              </a:pPr>
              <a:t>‹nº›</a:t>
            </a:fld>
            <a:endParaRPr lang="pt-BR"/>
          </a:p>
        </p:txBody>
      </p:sp>
      <p:sp>
        <p:nvSpPr>
          <p:cNvPr id="14" name="Espaço Reservado para Data 3"/>
          <p:cNvSpPr>
            <a:spLocks noGrp="1"/>
          </p:cNvSpPr>
          <p:nvPr>
            <p:ph type="dt" sz="half" idx="11"/>
          </p:nvPr>
        </p:nvSpPr>
        <p:spPr/>
        <p:txBody>
          <a:bodyPr/>
          <a:lstStyle>
            <a:lvl1pPr>
              <a:defRPr/>
            </a:lvl1pPr>
          </a:lstStyle>
          <a:p>
            <a:pPr>
              <a:defRPr/>
            </a:pPr>
            <a:fld id="{6EA920EC-0A4B-4AEE-B5EE-A6F0E955E8A2}" type="datetimeFigureOut">
              <a:rPr lang="pt-BR"/>
              <a:pPr>
                <a:defRPr/>
              </a:pPr>
              <a:t>23/05/2017</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423689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24F9068C-B7B8-4F6B-AF10-F328711F150B}" type="datetimeFigureOut">
              <a:rPr lang="pt-BR"/>
              <a:pPr>
                <a:defRPr/>
              </a:pPr>
              <a:t>23/05/2017</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8"/>
            <a:ext cx="609600" cy="441325"/>
          </a:xfrm>
        </p:spPr>
        <p:txBody>
          <a:bodyPr/>
          <a:lstStyle>
            <a:lvl1pPr>
              <a:defRPr/>
            </a:lvl1pPr>
          </a:lstStyle>
          <a:p>
            <a:pPr>
              <a:defRPr/>
            </a:pPr>
            <a:fld id="{D9643162-7B94-47E4-8629-848253FFD49E}" type="slidenum">
              <a:rPr lang="pt-BR"/>
              <a:pPr>
                <a:defRPr/>
              </a:pPr>
              <a:t>‹nº›</a:t>
            </a:fld>
            <a:endParaRPr lang="pt-BR"/>
          </a:p>
        </p:txBody>
      </p:sp>
    </p:spTree>
    <p:extLst>
      <p:ext uri="{BB962C8B-B14F-4D97-AF65-F5344CB8AC3E}">
        <p14:creationId xmlns:p14="http://schemas.microsoft.com/office/powerpoint/2010/main" val="35100474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4" name="Picture 6" descr="Brickwork-HD-R1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4"/>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24"/>
          <p:cNvSpPr/>
          <p:nvPr/>
        </p:nvSpPr>
        <p:spPr>
          <a:xfrm rot="21420000">
            <a:off x="4221163" y="5111750"/>
            <a:ext cx="515937" cy="514350"/>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pt-BR"/>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10" name="Date Placeholder 3"/>
          <p:cNvSpPr>
            <a:spLocks noGrp="1"/>
          </p:cNvSpPr>
          <p:nvPr>
            <p:ph type="dt" sz="half" idx="10"/>
          </p:nvPr>
        </p:nvSpPr>
        <p:spPr>
          <a:xfrm rot="21420000">
            <a:off x="4948238" y="4578350"/>
            <a:ext cx="6143625" cy="1163638"/>
          </a:xfrm>
        </p:spPr>
        <p:txBody>
          <a:bodyPr/>
          <a:lstStyle>
            <a:lvl1pPr algn="ctr">
              <a:defRPr sz="5400" smtClean="0">
                <a:solidFill>
                  <a:schemeClr val="accent1">
                    <a:lumMod val="60000"/>
                    <a:lumOff val="40000"/>
                  </a:schemeClr>
                </a:solidFill>
              </a:defRPr>
            </a:lvl1pPr>
          </a:lstStyle>
          <a:p>
            <a:pPr>
              <a:defRPr/>
            </a:pPr>
            <a:fld id="{0512552D-011A-4490-8FD7-D0A86E9D17B6}" type="datetimeFigureOut">
              <a:rPr lang="pt-BR"/>
              <a:pPr>
                <a:defRPr/>
              </a:pPr>
              <a:t>23/05/2017</a:t>
            </a:fld>
            <a:endParaRPr lang="pt-BR"/>
          </a:p>
        </p:txBody>
      </p:sp>
      <p:sp>
        <p:nvSpPr>
          <p:cNvPr id="11" name="Footer Placeholder 4"/>
          <p:cNvSpPr>
            <a:spLocks noGrp="1"/>
          </p:cNvSpPr>
          <p:nvPr>
            <p:ph type="ftr" sz="quarter" idx="11"/>
          </p:nvPr>
        </p:nvSpPr>
        <p:spPr>
          <a:xfrm rot="21420000">
            <a:off x="9525" y="4883150"/>
            <a:ext cx="4049713" cy="1196975"/>
          </a:xfrm>
        </p:spPr>
        <p:txBody>
          <a:bodyPr wrap="square">
            <a:spAutoFit/>
          </a:bodyPr>
          <a:lstStyle>
            <a:lvl1pPr>
              <a:defRPr lang="en-US" sz="5400"/>
            </a:lvl1pPr>
          </a:lstStyle>
          <a:p>
            <a:pPr>
              <a:defRPr/>
            </a:pPr>
            <a:endParaRPr lang="pt-BR"/>
          </a:p>
        </p:txBody>
      </p:sp>
      <p:sp>
        <p:nvSpPr>
          <p:cNvPr id="12" name="Slide Number Placeholder 5"/>
          <p:cNvSpPr>
            <a:spLocks noGrp="1"/>
          </p:cNvSpPr>
          <p:nvPr>
            <p:ph type="sldNum" sz="quarter" idx="12"/>
          </p:nvPr>
        </p:nvSpPr>
        <p:spPr>
          <a:xfrm rot="21420000">
            <a:off x="9852025" y="3832225"/>
            <a:ext cx="906463" cy="498475"/>
          </a:xfrm>
        </p:spPr>
        <p:txBody>
          <a:bodyPr/>
          <a:lstStyle>
            <a:lvl1pPr>
              <a:defRPr sz="2400" smtClean="0">
                <a:solidFill>
                  <a:schemeClr val="tx1">
                    <a:lumMod val="75000"/>
                    <a:lumOff val="25000"/>
                  </a:schemeClr>
                </a:solidFill>
              </a:defRPr>
            </a:lvl1pPr>
          </a:lstStyle>
          <a:p>
            <a:pPr>
              <a:defRPr/>
            </a:pPr>
            <a:fld id="{983AEE14-C20C-4F10-BDBD-3D9BF507A5F6}" type="slidenum">
              <a:rPr lang="pt-BR"/>
              <a:pPr>
                <a:defRPr/>
              </a:pPr>
              <a:t>‹nº›</a:t>
            </a:fld>
            <a:endParaRPr lang="pt-BR"/>
          </a:p>
        </p:txBody>
      </p:sp>
    </p:spTree>
    <p:extLst>
      <p:ext uri="{BB962C8B-B14F-4D97-AF65-F5344CB8AC3E}">
        <p14:creationId xmlns:p14="http://schemas.microsoft.com/office/powerpoint/2010/main" val="472058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4"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p:cNvSpPr>
            <a:spLocks noGrp="1"/>
          </p:cNvSpPr>
          <p:nvPr>
            <p:ph type="dt" sz="half" idx="14"/>
          </p:nvPr>
        </p:nvSpPr>
        <p:spPr/>
        <p:txBody>
          <a:bodyPr/>
          <a:lstStyle>
            <a:lvl1pPr>
              <a:defRPr/>
            </a:lvl1pPr>
          </a:lstStyle>
          <a:p>
            <a:pPr>
              <a:defRPr/>
            </a:pPr>
            <a:fld id="{7CF6944B-CB2F-4A66-AF63-0E56DEDFE438}" type="datetimeFigureOut">
              <a:rPr lang="pt-BR"/>
              <a:pPr>
                <a:defRPr/>
              </a:pPr>
              <a:t>23/05/2017</a:t>
            </a:fld>
            <a:endParaRPr lang="pt-BR"/>
          </a:p>
        </p:txBody>
      </p:sp>
      <p:sp>
        <p:nvSpPr>
          <p:cNvPr id="6" name="Footer Placeholder 4"/>
          <p:cNvSpPr>
            <a:spLocks noGrp="1"/>
          </p:cNvSpPr>
          <p:nvPr>
            <p:ph type="ftr" sz="quarter" idx="15"/>
          </p:nvPr>
        </p:nvSpPr>
        <p:spPr/>
        <p:txBody>
          <a:bodyPr/>
          <a:lstStyle>
            <a:lvl1pPr>
              <a:defRPr/>
            </a:lvl1pPr>
          </a:lstStyle>
          <a:p>
            <a:pPr>
              <a:defRPr/>
            </a:pPr>
            <a:endParaRPr lang="pt-BR"/>
          </a:p>
        </p:txBody>
      </p:sp>
      <p:sp>
        <p:nvSpPr>
          <p:cNvPr id="7" name="Slide Number Placeholder 5"/>
          <p:cNvSpPr>
            <a:spLocks noGrp="1"/>
          </p:cNvSpPr>
          <p:nvPr>
            <p:ph type="sldNum" sz="quarter" idx="16"/>
          </p:nvPr>
        </p:nvSpPr>
        <p:spPr/>
        <p:txBody>
          <a:bodyPr/>
          <a:lstStyle>
            <a:lvl1pPr>
              <a:defRPr/>
            </a:lvl1pPr>
          </a:lstStyle>
          <a:p>
            <a:pPr>
              <a:defRPr/>
            </a:pPr>
            <a:fld id="{535E90E6-A732-47F0-8C62-566C392E1E12}" type="slidenum">
              <a:rPr lang="pt-BR"/>
              <a:pPr>
                <a:defRPr/>
              </a:pPr>
              <a:t>‹nº›</a:t>
            </a:fld>
            <a:endParaRPr lang="pt-BR"/>
          </a:p>
        </p:txBody>
      </p:sp>
    </p:spTree>
    <p:extLst>
      <p:ext uri="{BB962C8B-B14F-4D97-AF65-F5344CB8AC3E}">
        <p14:creationId xmlns:p14="http://schemas.microsoft.com/office/powerpoint/2010/main" val="2109300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lvl1pPr>
              <a:defRPr/>
            </a:lvl1pPr>
          </a:lstStyle>
          <a:p>
            <a:pPr>
              <a:defRPr/>
            </a:pPr>
            <a:fld id="{EC9C8773-913E-49BB-B729-1EED0ECE7025}" type="datetimeFigureOut">
              <a:rPr lang="pt-BR"/>
              <a:pPr>
                <a:defRPr/>
              </a:pPr>
              <a:t>23/05/2017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1568A64A-D649-4216-8BBA-D0AB1666E2D8}" type="slidenum">
              <a:rPr lang="pt-BR"/>
              <a:pPr>
                <a:defRPr/>
              </a:pPr>
              <a:t>‹nº›</a:t>
            </a:fld>
            <a:endParaRPr lang="pt-BR"/>
          </a:p>
        </p:txBody>
      </p:sp>
    </p:spTree>
    <p:extLst>
      <p:ext uri="{BB962C8B-B14F-4D97-AF65-F5344CB8AC3E}">
        <p14:creationId xmlns:p14="http://schemas.microsoft.com/office/powerpoint/2010/main" val="3159248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5"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Date Placeholder 4"/>
          <p:cNvSpPr>
            <a:spLocks noGrp="1"/>
          </p:cNvSpPr>
          <p:nvPr>
            <p:ph type="dt" sz="half" idx="15"/>
          </p:nvPr>
        </p:nvSpPr>
        <p:spPr/>
        <p:txBody>
          <a:bodyPr/>
          <a:lstStyle>
            <a:lvl1pPr>
              <a:defRPr/>
            </a:lvl1pPr>
          </a:lstStyle>
          <a:p>
            <a:pPr>
              <a:defRPr/>
            </a:pPr>
            <a:fld id="{9D9D97AE-0ED2-4A3C-B336-3E61F40E3206}" type="datetimeFigureOut">
              <a:rPr lang="pt-BR"/>
              <a:pPr>
                <a:defRPr/>
              </a:pPr>
              <a:t>23/05/2017</a:t>
            </a:fld>
            <a:endParaRPr lang="pt-BR"/>
          </a:p>
        </p:txBody>
      </p:sp>
      <p:sp>
        <p:nvSpPr>
          <p:cNvPr id="7" name="Footer Placeholder 5"/>
          <p:cNvSpPr>
            <a:spLocks noGrp="1"/>
          </p:cNvSpPr>
          <p:nvPr>
            <p:ph type="ftr" sz="quarter" idx="16"/>
          </p:nvPr>
        </p:nvSpPr>
        <p:spPr/>
        <p:txBody>
          <a:bodyPr/>
          <a:lstStyle>
            <a:lvl1pPr>
              <a:defRPr/>
            </a:lvl1pPr>
          </a:lstStyle>
          <a:p>
            <a:pPr>
              <a:defRPr/>
            </a:pPr>
            <a:endParaRPr lang="pt-BR"/>
          </a:p>
        </p:txBody>
      </p:sp>
      <p:sp>
        <p:nvSpPr>
          <p:cNvPr id="8" name="Slide Number Placeholder 6"/>
          <p:cNvSpPr>
            <a:spLocks noGrp="1"/>
          </p:cNvSpPr>
          <p:nvPr>
            <p:ph type="sldNum" sz="quarter" idx="17"/>
          </p:nvPr>
        </p:nvSpPr>
        <p:spPr/>
        <p:txBody>
          <a:bodyPr/>
          <a:lstStyle>
            <a:lvl1pPr>
              <a:defRPr/>
            </a:lvl1pPr>
          </a:lstStyle>
          <a:p>
            <a:pPr>
              <a:defRPr/>
            </a:pPr>
            <a:fld id="{7117A614-D1FE-4F23-8A29-FB10C83F1CDC}" type="slidenum">
              <a:rPr lang="pt-BR"/>
              <a:pPr>
                <a:defRPr/>
              </a:pPr>
              <a:t>‹nº›</a:t>
            </a:fld>
            <a:endParaRPr lang="pt-BR"/>
          </a:p>
        </p:txBody>
      </p:sp>
    </p:spTree>
    <p:extLst>
      <p:ext uri="{BB962C8B-B14F-4D97-AF65-F5344CB8AC3E}">
        <p14:creationId xmlns:p14="http://schemas.microsoft.com/office/powerpoint/2010/main" val="507161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7"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6"/>
          <p:cNvSpPr>
            <a:spLocks noGrp="1"/>
          </p:cNvSpPr>
          <p:nvPr>
            <p:ph type="dt" sz="half" idx="15"/>
          </p:nvPr>
        </p:nvSpPr>
        <p:spPr/>
        <p:txBody>
          <a:bodyPr/>
          <a:lstStyle>
            <a:lvl1pPr>
              <a:defRPr/>
            </a:lvl1pPr>
          </a:lstStyle>
          <a:p>
            <a:pPr>
              <a:defRPr/>
            </a:pPr>
            <a:fld id="{13EB0B84-C234-474B-BD40-AD9E06A990FE}" type="datetimeFigureOut">
              <a:rPr lang="pt-BR"/>
              <a:pPr>
                <a:defRPr/>
              </a:pPr>
              <a:t>23/05/2017</a:t>
            </a:fld>
            <a:endParaRPr lang="pt-BR"/>
          </a:p>
        </p:txBody>
      </p:sp>
      <p:sp>
        <p:nvSpPr>
          <p:cNvPr id="9" name="Footer Placeholder 7"/>
          <p:cNvSpPr>
            <a:spLocks noGrp="1"/>
          </p:cNvSpPr>
          <p:nvPr>
            <p:ph type="ftr" sz="quarter" idx="16"/>
          </p:nvPr>
        </p:nvSpPr>
        <p:spPr/>
        <p:txBody>
          <a:bodyPr/>
          <a:lstStyle>
            <a:lvl1pPr>
              <a:defRPr/>
            </a:lvl1pPr>
          </a:lstStyle>
          <a:p>
            <a:pPr>
              <a:defRPr/>
            </a:pPr>
            <a:endParaRPr lang="pt-BR"/>
          </a:p>
        </p:txBody>
      </p:sp>
      <p:sp>
        <p:nvSpPr>
          <p:cNvPr id="10" name="Slide Number Placeholder 8"/>
          <p:cNvSpPr>
            <a:spLocks noGrp="1"/>
          </p:cNvSpPr>
          <p:nvPr>
            <p:ph type="sldNum" sz="quarter" idx="17"/>
          </p:nvPr>
        </p:nvSpPr>
        <p:spPr/>
        <p:txBody>
          <a:bodyPr/>
          <a:lstStyle>
            <a:lvl1pPr>
              <a:defRPr/>
            </a:lvl1pPr>
          </a:lstStyle>
          <a:p>
            <a:pPr>
              <a:defRPr/>
            </a:pPr>
            <a:fld id="{BECE5FB3-896B-4236-A290-7B2838AEAE75}" type="slidenum">
              <a:rPr lang="pt-BR"/>
              <a:pPr>
                <a:defRPr/>
              </a:pPr>
              <a:t>‹nº›</a:t>
            </a:fld>
            <a:endParaRPr lang="pt-BR"/>
          </a:p>
        </p:txBody>
      </p:sp>
    </p:spTree>
    <p:extLst>
      <p:ext uri="{BB962C8B-B14F-4D97-AF65-F5344CB8AC3E}">
        <p14:creationId xmlns:p14="http://schemas.microsoft.com/office/powerpoint/2010/main" val="1098312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3"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p:cNvSpPr>
            <a:spLocks noGrp="1"/>
          </p:cNvSpPr>
          <p:nvPr>
            <p:ph type="dt" sz="half" idx="10"/>
          </p:nvPr>
        </p:nvSpPr>
        <p:spPr/>
        <p:txBody>
          <a:bodyPr/>
          <a:lstStyle>
            <a:lvl1pPr>
              <a:defRPr/>
            </a:lvl1pPr>
          </a:lstStyle>
          <a:p>
            <a:pPr>
              <a:defRPr/>
            </a:pPr>
            <a:fld id="{B1452654-341F-4D30-82CD-0AC9533CC276}" type="datetimeFigureOut">
              <a:rPr lang="pt-BR"/>
              <a:pPr>
                <a:defRPr/>
              </a:pPr>
              <a:t>23/05/2017</a:t>
            </a:fld>
            <a:endParaRPr lang="pt-BR"/>
          </a:p>
        </p:txBody>
      </p:sp>
      <p:sp>
        <p:nvSpPr>
          <p:cNvPr id="5" name="Footer Placeholder 3"/>
          <p:cNvSpPr>
            <a:spLocks noGrp="1"/>
          </p:cNvSpPr>
          <p:nvPr>
            <p:ph type="ftr" sz="quarter" idx="11"/>
          </p:nvPr>
        </p:nvSpPr>
        <p:spPr/>
        <p:txBody>
          <a:bodyPr/>
          <a:lstStyle>
            <a:lvl1pPr>
              <a:defRPr/>
            </a:lvl1pPr>
          </a:lstStyle>
          <a:p>
            <a:pPr>
              <a:defRPr/>
            </a:pPr>
            <a:endParaRPr lang="pt-BR"/>
          </a:p>
        </p:txBody>
      </p:sp>
      <p:sp>
        <p:nvSpPr>
          <p:cNvPr id="6" name="Slide Number Placeholder 4"/>
          <p:cNvSpPr>
            <a:spLocks noGrp="1"/>
          </p:cNvSpPr>
          <p:nvPr>
            <p:ph type="sldNum" sz="quarter" idx="12"/>
          </p:nvPr>
        </p:nvSpPr>
        <p:spPr/>
        <p:txBody>
          <a:bodyPr/>
          <a:lstStyle>
            <a:lvl1pPr>
              <a:defRPr/>
            </a:lvl1pPr>
          </a:lstStyle>
          <a:p>
            <a:pPr>
              <a:defRPr/>
            </a:pPr>
            <a:fld id="{C3C754D5-A4EC-49F8-8B80-59853634D0AA}" type="slidenum">
              <a:rPr lang="pt-BR"/>
              <a:pPr>
                <a:defRPr/>
              </a:pPr>
              <a:t>‹nº›</a:t>
            </a:fld>
            <a:endParaRPr lang="pt-BR"/>
          </a:p>
        </p:txBody>
      </p:sp>
    </p:spTree>
    <p:extLst>
      <p:ext uri="{BB962C8B-B14F-4D97-AF65-F5344CB8AC3E}">
        <p14:creationId xmlns:p14="http://schemas.microsoft.com/office/powerpoint/2010/main" val="2841676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2"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D52041F5-FDA9-4D0B-806F-05ADC1E2DB34}" type="datetimeFigureOut">
              <a:rPr lang="en-US"/>
              <a:pPr>
                <a:defRPr/>
              </a:pPr>
              <a:t>5/23/2017</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pt-BR"/>
          </a:p>
        </p:txBody>
      </p:sp>
      <p:sp>
        <p:nvSpPr>
          <p:cNvPr id="5" name="Slide Number Placeholder 3"/>
          <p:cNvSpPr>
            <a:spLocks noGrp="1"/>
          </p:cNvSpPr>
          <p:nvPr>
            <p:ph type="sldNum" sz="quarter" idx="12"/>
          </p:nvPr>
        </p:nvSpPr>
        <p:spPr/>
        <p:txBody>
          <a:bodyPr/>
          <a:lstStyle>
            <a:lvl1pPr>
              <a:defRPr/>
            </a:lvl1pPr>
          </a:lstStyle>
          <a:p>
            <a:pPr>
              <a:defRPr/>
            </a:pPr>
            <a:fld id="{83490F9A-9307-45AB-B762-BF3DC38EE24F}" type="slidenum">
              <a:rPr lang="en-US"/>
              <a:pPr>
                <a:defRPr/>
              </a:pPr>
              <a:t>‹nº›</a:t>
            </a:fld>
            <a:endParaRPr lang="en-US" dirty="0"/>
          </a:p>
        </p:txBody>
      </p:sp>
    </p:spTree>
    <p:extLst>
      <p:ext uri="{BB962C8B-B14F-4D97-AF65-F5344CB8AC3E}">
        <p14:creationId xmlns:p14="http://schemas.microsoft.com/office/powerpoint/2010/main" val="1878702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5"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3643" y="685800"/>
            <a:ext cx="4126860" cy="2023252"/>
          </a:xfrm>
        </p:spPr>
        <p:txBody>
          <a:bodyPr anchor="b"/>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6" name="Date Placeholder 4"/>
          <p:cNvSpPr>
            <a:spLocks noGrp="1"/>
          </p:cNvSpPr>
          <p:nvPr>
            <p:ph type="dt" sz="half" idx="14"/>
          </p:nvPr>
        </p:nvSpPr>
        <p:spPr/>
        <p:txBody>
          <a:bodyPr/>
          <a:lstStyle>
            <a:lvl1pPr>
              <a:defRPr/>
            </a:lvl1pPr>
          </a:lstStyle>
          <a:p>
            <a:pPr>
              <a:defRPr/>
            </a:pPr>
            <a:fld id="{EE391CAA-DA65-4B5E-A153-F0746C42CB27}" type="datetimeFigureOut">
              <a:rPr lang="pt-BR"/>
              <a:pPr>
                <a:defRPr/>
              </a:pPr>
              <a:t>23/05/2017</a:t>
            </a:fld>
            <a:endParaRPr lang="pt-BR"/>
          </a:p>
        </p:txBody>
      </p:sp>
      <p:sp>
        <p:nvSpPr>
          <p:cNvPr id="7" name="Footer Placeholder 5"/>
          <p:cNvSpPr>
            <a:spLocks noGrp="1"/>
          </p:cNvSpPr>
          <p:nvPr>
            <p:ph type="ftr" sz="quarter" idx="15"/>
          </p:nvPr>
        </p:nvSpPr>
        <p:spPr/>
        <p:txBody>
          <a:bodyPr/>
          <a:lstStyle>
            <a:lvl1pPr>
              <a:defRPr/>
            </a:lvl1pPr>
          </a:lstStyle>
          <a:p>
            <a:pPr>
              <a:defRPr/>
            </a:pPr>
            <a:endParaRPr lang="pt-BR"/>
          </a:p>
        </p:txBody>
      </p:sp>
      <p:sp>
        <p:nvSpPr>
          <p:cNvPr id="8" name="Slide Number Placeholder 6"/>
          <p:cNvSpPr>
            <a:spLocks noGrp="1"/>
          </p:cNvSpPr>
          <p:nvPr>
            <p:ph type="sldNum" sz="quarter" idx="16"/>
          </p:nvPr>
        </p:nvSpPr>
        <p:spPr/>
        <p:txBody>
          <a:bodyPr/>
          <a:lstStyle>
            <a:lvl1pPr>
              <a:defRPr/>
            </a:lvl1pPr>
          </a:lstStyle>
          <a:p>
            <a:pPr>
              <a:defRPr/>
            </a:pPr>
            <a:fld id="{819F3BD8-5EFF-4CFC-9522-DB4A86D9AF8A}" type="slidenum">
              <a:rPr lang="pt-BR"/>
              <a:pPr>
                <a:defRPr/>
              </a:pPr>
              <a:t>‹nº›</a:t>
            </a:fld>
            <a:endParaRPr lang="pt-BR"/>
          </a:p>
        </p:txBody>
      </p:sp>
    </p:spTree>
    <p:extLst>
      <p:ext uri="{BB962C8B-B14F-4D97-AF65-F5344CB8AC3E}">
        <p14:creationId xmlns:p14="http://schemas.microsoft.com/office/powerpoint/2010/main" val="24489583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5"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685800"/>
            <a:ext cx="6345302" cy="2023252"/>
          </a:xfrm>
        </p:spPr>
        <p:txBody>
          <a:bodyPr anchor="b"/>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4537" y="330036"/>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6" name="Date Placeholder 4"/>
          <p:cNvSpPr>
            <a:spLocks noGrp="1"/>
          </p:cNvSpPr>
          <p:nvPr>
            <p:ph type="dt" sz="half" idx="10"/>
          </p:nvPr>
        </p:nvSpPr>
        <p:spPr/>
        <p:txBody>
          <a:bodyPr/>
          <a:lstStyle>
            <a:lvl1pPr>
              <a:defRPr/>
            </a:lvl1pPr>
          </a:lstStyle>
          <a:p>
            <a:pPr>
              <a:defRPr/>
            </a:pPr>
            <a:fld id="{F0CEBD4B-2278-4649-B96E-D1253593B93E}" type="datetimeFigureOut">
              <a:rPr lang="pt-BR"/>
              <a:pPr>
                <a:defRPr/>
              </a:pPr>
              <a:t>23/05/2017</a:t>
            </a:fld>
            <a:endParaRPr lang="pt-BR"/>
          </a:p>
        </p:txBody>
      </p:sp>
      <p:sp>
        <p:nvSpPr>
          <p:cNvPr id="7" name="Footer Placeholder 5"/>
          <p:cNvSpPr>
            <a:spLocks noGrp="1"/>
          </p:cNvSpPr>
          <p:nvPr>
            <p:ph type="ftr" sz="quarter" idx="11"/>
          </p:nvPr>
        </p:nvSpPr>
        <p:spPr/>
        <p:txBody>
          <a:bodyPr/>
          <a:lstStyle>
            <a:lvl1pPr>
              <a:defRPr/>
            </a:lvl1pPr>
          </a:lstStyle>
          <a:p>
            <a:pPr>
              <a:defRPr/>
            </a:pPr>
            <a:endParaRPr lang="pt-BR"/>
          </a:p>
        </p:txBody>
      </p:sp>
      <p:sp>
        <p:nvSpPr>
          <p:cNvPr id="8" name="Slide Number Placeholder 6"/>
          <p:cNvSpPr>
            <a:spLocks noGrp="1"/>
          </p:cNvSpPr>
          <p:nvPr>
            <p:ph type="sldNum" sz="quarter" idx="12"/>
          </p:nvPr>
        </p:nvSpPr>
        <p:spPr/>
        <p:txBody>
          <a:bodyPr/>
          <a:lstStyle>
            <a:lvl1pPr>
              <a:defRPr/>
            </a:lvl1pPr>
          </a:lstStyle>
          <a:p>
            <a:pPr>
              <a:defRPr/>
            </a:pPr>
            <a:fld id="{7B59D51E-7D8B-4AC0-A74E-CD14278B9177}" type="slidenum">
              <a:rPr lang="pt-BR"/>
              <a:pPr>
                <a:defRPr/>
              </a:pPr>
              <a:t>‹nº›</a:t>
            </a:fld>
            <a:endParaRPr lang="pt-BR"/>
          </a:p>
        </p:txBody>
      </p:sp>
    </p:spTree>
    <p:extLst>
      <p:ext uri="{BB962C8B-B14F-4D97-AF65-F5344CB8AC3E}">
        <p14:creationId xmlns:p14="http://schemas.microsoft.com/office/powerpoint/2010/main" val="36286608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5"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6" name="Date Placeholder 4"/>
          <p:cNvSpPr>
            <a:spLocks noGrp="1"/>
          </p:cNvSpPr>
          <p:nvPr>
            <p:ph type="dt" sz="half" idx="10"/>
          </p:nvPr>
        </p:nvSpPr>
        <p:spPr/>
        <p:txBody>
          <a:bodyPr/>
          <a:lstStyle>
            <a:lvl1pPr>
              <a:defRPr/>
            </a:lvl1pPr>
          </a:lstStyle>
          <a:p>
            <a:pPr>
              <a:defRPr/>
            </a:pPr>
            <a:fld id="{BD291A7C-F216-4E4E-938D-9C10495608DF}" type="datetimeFigureOut">
              <a:rPr lang="pt-BR"/>
              <a:pPr>
                <a:defRPr/>
              </a:pPr>
              <a:t>23/05/2017</a:t>
            </a:fld>
            <a:endParaRPr lang="pt-BR"/>
          </a:p>
        </p:txBody>
      </p:sp>
      <p:sp>
        <p:nvSpPr>
          <p:cNvPr id="7" name="Footer Placeholder 5"/>
          <p:cNvSpPr>
            <a:spLocks noGrp="1"/>
          </p:cNvSpPr>
          <p:nvPr>
            <p:ph type="ftr" sz="quarter" idx="11"/>
          </p:nvPr>
        </p:nvSpPr>
        <p:spPr/>
        <p:txBody>
          <a:bodyPr/>
          <a:lstStyle>
            <a:lvl1pPr>
              <a:defRPr/>
            </a:lvl1pPr>
          </a:lstStyle>
          <a:p>
            <a:pPr>
              <a:defRPr/>
            </a:pPr>
            <a:endParaRPr lang="pt-BR"/>
          </a:p>
        </p:txBody>
      </p:sp>
      <p:sp>
        <p:nvSpPr>
          <p:cNvPr id="8" name="Slide Number Placeholder 6"/>
          <p:cNvSpPr>
            <a:spLocks noGrp="1"/>
          </p:cNvSpPr>
          <p:nvPr>
            <p:ph type="sldNum" sz="quarter" idx="12"/>
          </p:nvPr>
        </p:nvSpPr>
        <p:spPr/>
        <p:txBody>
          <a:bodyPr/>
          <a:lstStyle>
            <a:lvl1pPr>
              <a:defRPr/>
            </a:lvl1pPr>
          </a:lstStyle>
          <a:p>
            <a:pPr>
              <a:defRPr/>
            </a:pPr>
            <a:fld id="{0E27F096-AF36-436E-9D5D-69D24A8C80C1}" type="slidenum">
              <a:rPr lang="pt-BR"/>
              <a:pPr>
                <a:defRPr/>
              </a:pPr>
              <a:t>‹nº›</a:t>
            </a:fld>
            <a:endParaRPr lang="pt-BR"/>
          </a:p>
        </p:txBody>
      </p:sp>
    </p:spTree>
    <p:extLst>
      <p:ext uri="{BB962C8B-B14F-4D97-AF65-F5344CB8AC3E}">
        <p14:creationId xmlns:p14="http://schemas.microsoft.com/office/powerpoint/2010/main" val="420261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 name="Retângulo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tângulo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ângulo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pic>
        <p:nvPicPr>
          <p:cNvPr id="8" name="Picture 2" descr="logodieesenov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1300" y="6380163"/>
            <a:ext cx="1557338" cy="317500"/>
          </a:xfrm>
          <a:prstGeom prst="rect">
            <a:avLst/>
          </a:prstGeom>
          <a:blipFill dpi="0" rotWithShape="1">
            <a:blip r:embed="rId3" cstate="print">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Espaço Reservado para Rodapé 2"/>
          <p:cNvSpPr>
            <a:spLocks noGrp="1"/>
          </p:cNvSpPr>
          <p:nvPr>
            <p:ph type="ftr" sz="quarter" idx="10"/>
          </p:nvPr>
        </p:nvSpPr>
        <p:spPr/>
        <p:txBody>
          <a:bodyPr/>
          <a:lstStyle>
            <a:lvl1pPr>
              <a:defRPr/>
            </a:lvl1pPr>
          </a:lstStyle>
          <a:p>
            <a:pPr>
              <a:defRPr/>
            </a:pPr>
            <a:endParaRPr lang="pt-BR"/>
          </a:p>
        </p:txBody>
      </p:sp>
    </p:spTree>
    <p:extLst>
      <p:ext uri="{BB962C8B-B14F-4D97-AF65-F5344CB8AC3E}">
        <p14:creationId xmlns:p14="http://schemas.microsoft.com/office/powerpoint/2010/main" val="4509577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3"/>
          <p:cNvSpPr>
            <a:spLocks noGrp="1"/>
          </p:cNvSpPr>
          <p:nvPr>
            <p:ph type="dt" sz="half" idx="10"/>
          </p:nvPr>
        </p:nvSpPr>
        <p:spPr/>
        <p:txBody>
          <a:bodyPr/>
          <a:lstStyle>
            <a:lvl1pPr>
              <a:defRPr/>
            </a:lvl1pPr>
          </a:lstStyle>
          <a:p>
            <a:pPr>
              <a:defRPr/>
            </a:pPr>
            <a:fld id="{C3429818-FA9E-4FF2-B7E7-72468B8CC1E3}" type="datetimeFigureOut">
              <a:rPr lang="pt-BR"/>
              <a:pPr>
                <a:defRPr/>
              </a:pPr>
              <a:t>23/05/2017</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AF322E41-3DEC-4596-9D59-B86375C6C423}" type="slidenum">
              <a:rPr lang="pt-BR"/>
              <a:pPr>
                <a:defRPr/>
              </a:pPr>
              <a:t>‹nº›</a:t>
            </a:fld>
            <a:endParaRPr lang="pt-BR"/>
          </a:p>
        </p:txBody>
      </p:sp>
    </p:spTree>
    <p:extLst>
      <p:ext uri="{BB962C8B-B14F-4D97-AF65-F5344CB8AC3E}">
        <p14:creationId xmlns:p14="http://schemas.microsoft.com/office/powerpoint/2010/main" val="1375280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5" name="TextBox 12"/>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13"/>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pic>
        <p:nvPicPr>
          <p:cNvPr id="7" name="Imagem 1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21732" y="685800"/>
            <a:ext cx="9525020" cy="2916704"/>
          </a:xfrm>
        </p:spPr>
        <p:txBody>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8" name="Date Placeholder 4"/>
          <p:cNvSpPr>
            <a:spLocks noGrp="1"/>
          </p:cNvSpPr>
          <p:nvPr>
            <p:ph type="dt" sz="half" idx="14"/>
          </p:nvPr>
        </p:nvSpPr>
        <p:spPr/>
        <p:txBody>
          <a:bodyPr/>
          <a:lstStyle>
            <a:lvl1pPr>
              <a:defRPr/>
            </a:lvl1pPr>
          </a:lstStyle>
          <a:p>
            <a:pPr>
              <a:defRPr/>
            </a:pPr>
            <a:fld id="{660D1D67-9C38-45D8-BDB4-9E5C4C38A1F3}" type="datetimeFigureOut">
              <a:rPr lang="pt-BR"/>
              <a:pPr>
                <a:defRPr/>
              </a:pPr>
              <a:t>23/05/2017</a:t>
            </a:fld>
            <a:endParaRPr lang="pt-BR"/>
          </a:p>
        </p:txBody>
      </p:sp>
      <p:sp>
        <p:nvSpPr>
          <p:cNvPr id="9" name="Footer Placeholder 5"/>
          <p:cNvSpPr>
            <a:spLocks noGrp="1"/>
          </p:cNvSpPr>
          <p:nvPr>
            <p:ph type="ftr" sz="quarter" idx="15"/>
          </p:nvPr>
        </p:nvSpPr>
        <p:spPr/>
        <p:txBody>
          <a:bodyPr/>
          <a:lstStyle>
            <a:lvl1pPr>
              <a:defRPr/>
            </a:lvl1pPr>
          </a:lstStyle>
          <a:p>
            <a:pPr>
              <a:defRPr/>
            </a:pPr>
            <a:endParaRPr lang="pt-BR"/>
          </a:p>
        </p:txBody>
      </p:sp>
      <p:sp>
        <p:nvSpPr>
          <p:cNvPr id="10" name="Slide Number Placeholder 6"/>
          <p:cNvSpPr>
            <a:spLocks noGrp="1"/>
          </p:cNvSpPr>
          <p:nvPr>
            <p:ph type="sldNum" sz="quarter" idx="16"/>
          </p:nvPr>
        </p:nvSpPr>
        <p:spPr/>
        <p:txBody>
          <a:bodyPr/>
          <a:lstStyle>
            <a:lvl1pPr>
              <a:defRPr/>
            </a:lvl1pPr>
          </a:lstStyle>
          <a:p>
            <a:pPr>
              <a:defRPr/>
            </a:pPr>
            <a:fld id="{310CB26A-E043-4380-95B0-E71B17263BAD}" type="slidenum">
              <a:rPr lang="pt-BR"/>
              <a:pPr>
                <a:defRPr/>
              </a:pPr>
              <a:t>‹nº›</a:t>
            </a:fld>
            <a:endParaRPr lang="pt-BR"/>
          </a:p>
        </p:txBody>
      </p:sp>
    </p:spTree>
    <p:extLst>
      <p:ext uri="{BB962C8B-B14F-4D97-AF65-F5344CB8AC3E}">
        <p14:creationId xmlns:p14="http://schemas.microsoft.com/office/powerpoint/2010/main" val="1629261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5"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723854"/>
            <a:ext cx="10394707" cy="2511835"/>
          </a:xfrm>
        </p:spPr>
        <p:txBody>
          <a:bodyPr anchor="b"/>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6" name="Date Placeholder 4"/>
          <p:cNvSpPr>
            <a:spLocks noGrp="1"/>
          </p:cNvSpPr>
          <p:nvPr>
            <p:ph type="dt" sz="half" idx="10"/>
          </p:nvPr>
        </p:nvSpPr>
        <p:spPr/>
        <p:txBody>
          <a:bodyPr/>
          <a:lstStyle>
            <a:lvl1pPr>
              <a:defRPr/>
            </a:lvl1pPr>
          </a:lstStyle>
          <a:p>
            <a:pPr>
              <a:defRPr/>
            </a:pPr>
            <a:fld id="{3F417562-4BBC-4DF7-A00A-113B9BEBD685}" type="datetimeFigureOut">
              <a:rPr lang="pt-BR"/>
              <a:pPr>
                <a:defRPr/>
              </a:pPr>
              <a:t>23/05/2017</a:t>
            </a:fld>
            <a:endParaRPr lang="pt-BR"/>
          </a:p>
        </p:txBody>
      </p:sp>
      <p:sp>
        <p:nvSpPr>
          <p:cNvPr id="7" name="Footer Placeholder 5"/>
          <p:cNvSpPr>
            <a:spLocks noGrp="1"/>
          </p:cNvSpPr>
          <p:nvPr>
            <p:ph type="ftr" sz="quarter" idx="11"/>
          </p:nvPr>
        </p:nvSpPr>
        <p:spPr/>
        <p:txBody>
          <a:bodyPr/>
          <a:lstStyle>
            <a:lvl1pPr>
              <a:defRPr/>
            </a:lvl1pPr>
          </a:lstStyle>
          <a:p>
            <a:pPr>
              <a:defRPr/>
            </a:pPr>
            <a:endParaRPr lang="pt-BR"/>
          </a:p>
        </p:txBody>
      </p:sp>
      <p:sp>
        <p:nvSpPr>
          <p:cNvPr id="8" name="Slide Number Placeholder 6"/>
          <p:cNvSpPr>
            <a:spLocks noGrp="1"/>
          </p:cNvSpPr>
          <p:nvPr>
            <p:ph type="sldNum" sz="quarter" idx="12"/>
          </p:nvPr>
        </p:nvSpPr>
        <p:spPr/>
        <p:txBody>
          <a:bodyPr/>
          <a:lstStyle>
            <a:lvl1pPr>
              <a:defRPr/>
            </a:lvl1pPr>
          </a:lstStyle>
          <a:p>
            <a:pPr>
              <a:defRPr/>
            </a:pPr>
            <a:fld id="{F4ABC778-5BB5-4AB1-A19C-D72B06C04485}" type="slidenum">
              <a:rPr lang="pt-BR"/>
              <a:pPr>
                <a:defRPr/>
              </a:pPr>
              <a:t>‹nº›</a:t>
            </a:fld>
            <a:endParaRPr lang="pt-BR"/>
          </a:p>
        </p:txBody>
      </p:sp>
    </p:spTree>
    <p:extLst>
      <p:ext uri="{BB962C8B-B14F-4D97-AF65-F5344CB8AC3E}">
        <p14:creationId xmlns:p14="http://schemas.microsoft.com/office/powerpoint/2010/main" val="22297095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4" name="Date Placeholder 2"/>
          <p:cNvSpPr>
            <a:spLocks noGrp="1"/>
          </p:cNvSpPr>
          <p:nvPr>
            <p:ph type="dt" sz="half" idx="18"/>
          </p:nvPr>
        </p:nvSpPr>
        <p:spPr/>
        <p:txBody>
          <a:bodyPr/>
          <a:lstStyle>
            <a:lvl1pPr>
              <a:defRPr/>
            </a:lvl1pPr>
          </a:lstStyle>
          <a:p>
            <a:pPr>
              <a:defRPr/>
            </a:pPr>
            <a:fld id="{1ED435D1-C183-4ABC-A8E6-F1FDA6D67675}" type="datetimeFigureOut">
              <a:rPr lang="pt-BR"/>
              <a:pPr>
                <a:defRPr/>
              </a:pPr>
              <a:t>23/05/2017</a:t>
            </a:fld>
            <a:endParaRPr lang="pt-BR"/>
          </a:p>
        </p:txBody>
      </p:sp>
      <p:sp>
        <p:nvSpPr>
          <p:cNvPr id="16" name="Footer Placeholder 3"/>
          <p:cNvSpPr>
            <a:spLocks noGrp="1"/>
          </p:cNvSpPr>
          <p:nvPr>
            <p:ph type="ftr" sz="quarter" idx="19"/>
          </p:nvPr>
        </p:nvSpPr>
        <p:spPr/>
        <p:txBody>
          <a:bodyPr/>
          <a:lstStyle>
            <a:lvl1pPr>
              <a:defRPr/>
            </a:lvl1pPr>
          </a:lstStyle>
          <a:p>
            <a:pPr>
              <a:defRPr/>
            </a:pPr>
            <a:endParaRPr lang="pt-BR"/>
          </a:p>
        </p:txBody>
      </p:sp>
      <p:sp>
        <p:nvSpPr>
          <p:cNvPr id="17" name="Slide Number Placeholder 4"/>
          <p:cNvSpPr>
            <a:spLocks noGrp="1"/>
          </p:cNvSpPr>
          <p:nvPr>
            <p:ph type="sldNum" sz="quarter" idx="20"/>
          </p:nvPr>
        </p:nvSpPr>
        <p:spPr/>
        <p:txBody>
          <a:bodyPr/>
          <a:lstStyle>
            <a:lvl1pPr>
              <a:defRPr/>
            </a:lvl1pPr>
          </a:lstStyle>
          <a:p>
            <a:pPr>
              <a:defRPr/>
            </a:pPr>
            <a:fld id="{A08C04CA-8674-4948-AE97-EA8DACCE4728}" type="slidenum">
              <a:rPr lang="pt-BR"/>
              <a:pPr>
                <a:defRPr/>
              </a:pPr>
              <a:t>‹nº›</a:t>
            </a:fld>
            <a:endParaRPr lang="pt-BR"/>
          </a:p>
        </p:txBody>
      </p:sp>
    </p:spTree>
    <p:extLst>
      <p:ext uri="{BB962C8B-B14F-4D97-AF65-F5344CB8AC3E}">
        <p14:creationId xmlns:p14="http://schemas.microsoft.com/office/powerpoint/2010/main" val="19216906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no ícone para adicionar uma imagem</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no ícone para adicionar uma imagem</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a:t>Clique no ícone para adicionar uma imagem</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2" name="Date Placeholder 3"/>
          <p:cNvSpPr>
            <a:spLocks noGrp="1"/>
          </p:cNvSpPr>
          <p:nvPr>
            <p:ph type="dt" sz="half" idx="23"/>
          </p:nvPr>
        </p:nvSpPr>
        <p:spPr/>
        <p:txBody>
          <a:bodyPr/>
          <a:lstStyle>
            <a:lvl1pPr>
              <a:defRPr/>
            </a:lvl1pPr>
          </a:lstStyle>
          <a:p>
            <a:pPr>
              <a:defRPr/>
            </a:pPr>
            <a:fld id="{18A56B46-B4F9-4A18-B1D9-1920E11C1350}" type="datetimeFigureOut">
              <a:rPr lang="pt-BR"/>
              <a:pPr>
                <a:defRPr/>
              </a:pPr>
              <a:t>23/05/2017</a:t>
            </a:fld>
            <a:endParaRPr lang="pt-BR"/>
          </a:p>
        </p:txBody>
      </p:sp>
      <p:sp>
        <p:nvSpPr>
          <p:cNvPr id="13" name="Footer Placeholder 4"/>
          <p:cNvSpPr>
            <a:spLocks noGrp="1"/>
          </p:cNvSpPr>
          <p:nvPr>
            <p:ph type="ftr" sz="quarter" idx="24"/>
          </p:nvPr>
        </p:nvSpPr>
        <p:spPr/>
        <p:txBody>
          <a:bodyPr/>
          <a:lstStyle>
            <a:lvl1pPr>
              <a:defRPr/>
            </a:lvl1pPr>
          </a:lstStyle>
          <a:p>
            <a:pPr>
              <a:defRPr/>
            </a:pPr>
            <a:endParaRPr lang="pt-BR"/>
          </a:p>
        </p:txBody>
      </p:sp>
      <p:sp>
        <p:nvSpPr>
          <p:cNvPr id="14" name="Slide Number Placeholder 5"/>
          <p:cNvSpPr>
            <a:spLocks noGrp="1"/>
          </p:cNvSpPr>
          <p:nvPr>
            <p:ph type="sldNum" sz="quarter" idx="25"/>
          </p:nvPr>
        </p:nvSpPr>
        <p:spPr/>
        <p:txBody>
          <a:bodyPr/>
          <a:lstStyle>
            <a:lvl1pPr>
              <a:defRPr/>
            </a:lvl1pPr>
          </a:lstStyle>
          <a:p>
            <a:pPr>
              <a:defRPr/>
            </a:pPr>
            <a:fld id="{DC48490A-4DB5-4D26-8C90-351D77E24AA1}" type="slidenum">
              <a:rPr lang="pt-BR"/>
              <a:pPr>
                <a:defRPr/>
              </a:pPr>
              <a:t>‹nº›</a:t>
            </a:fld>
            <a:endParaRPr lang="pt-BR"/>
          </a:p>
        </p:txBody>
      </p:sp>
    </p:spTree>
    <p:extLst>
      <p:ext uri="{BB962C8B-B14F-4D97-AF65-F5344CB8AC3E}">
        <p14:creationId xmlns:p14="http://schemas.microsoft.com/office/powerpoint/2010/main" val="2967358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4"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p:cNvSpPr>
            <a:spLocks noGrp="1"/>
          </p:cNvSpPr>
          <p:nvPr>
            <p:ph type="dt" sz="half" idx="14"/>
          </p:nvPr>
        </p:nvSpPr>
        <p:spPr/>
        <p:txBody>
          <a:bodyPr/>
          <a:lstStyle>
            <a:lvl1pPr>
              <a:defRPr/>
            </a:lvl1pPr>
          </a:lstStyle>
          <a:p>
            <a:pPr>
              <a:defRPr/>
            </a:pPr>
            <a:fld id="{155687BF-27CE-46EA-868B-0F7349875458}" type="datetimeFigureOut">
              <a:rPr lang="pt-BR"/>
              <a:pPr>
                <a:defRPr/>
              </a:pPr>
              <a:t>23/05/2017</a:t>
            </a:fld>
            <a:endParaRPr lang="pt-BR"/>
          </a:p>
        </p:txBody>
      </p:sp>
      <p:sp>
        <p:nvSpPr>
          <p:cNvPr id="6" name="Footer Placeholder 4"/>
          <p:cNvSpPr>
            <a:spLocks noGrp="1"/>
          </p:cNvSpPr>
          <p:nvPr>
            <p:ph type="ftr" sz="quarter" idx="15"/>
          </p:nvPr>
        </p:nvSpPr>
        <p:spPr/>
        <p:txBody>
          <a:bodyPr/>
          <a:lstStyle>
            <a:lvl1pPr>
              <a:defRPr/>
            </a:lvl1pPr>
          </a:lstStyle>
          <a:p>
            <a:pPr>
              <a:defRPr/>
            </a:pPr>
            <a:endParaRPr lang="pt-BR"/>
          </a:p>
        </p:txBody>
      </p:sp>
      <p:sp>
        <p:nvSpPr>
          <p:cNvPr id="7" name="Slide Number Placeholder 5"/>
          <p:cNvSpPr>
            <a:spLocks noGrp="1"/>
          </p:cNvSpPr>
          <p:nvPr>
            <p:ph type="sldNum" sz="quarter" idx="16"/>
          </p:nvPr>
        </p:nvSpPr>
        <p:spPr/>
        <p:txBody>
          <a:bodyPr/>
          <a:lstStyle>
            <a:lvl1pPr>
              <a:defRPr/>
            </a:lvl1pPr>
          </a:lstStyle>
          <a:p>
            <a:pPr>
              <a:defRPr/>
            </a:pPr>
            <a:fld id="{9A5009B8-BDEA-42E0-BFEC-1BAE166DA66B}" type="slidenum">
              <a:rPr lang="pt-BR"/>
              <a:pPr>
                <a:defRPr/>
              </a:pPr>
              <a:t>‹nº›</a:t>
            </a:fld>
            <a:endParaRPr lang="pt-BR"/>
          </a:p>
        </p:txBody>
      </p:sp>
    </p:spTree>
    <p:extLst>
      <p:ext uri="{BB962C8B-B14F-4D97-AF65-F5344CB8AC3E}">
        <p14:creationId xmlns:p14="http://schemas.microsoft.com/office/powerpoint/2010/main" val="372860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4"/>
          </p:nvPr>
        </p:nvSpPr>
        <p:spPr/>
        <p:txBody>
          <a:bodyPr/>
          <a:lstStyle>
            <a:lvl1pPr>
              <a:defRPr/>
            </a:lvl1pPr>
          </a:lstStyle>
          <a:p>
            <a:pPr>
              <a:defRPr/>
            </a:pPr>
            <a:fld id="{2D59D871-62CD-4728-860B-1913D490225D}" type="datetimeFigureOut">
              <a:rPr lang="pt-BR"/>
              <a:pPr>
                <a:defRPr/>
              </a:pPr>
              <a:t>23/05/2017</a:t>
            </a:fld>
            <a:endParaRPr lang="pt-BR"/>
          </a:p>
        </p:txBody>
      </p:sp>
      <p:sp>
        <p:nvSpPr>
          <p:cNvPr id="5" name="Footer Placeholder 4"/>
          <p:cNvSpPr>
            <a:spLocks noGrp="1"/>
          </p:cNvSpPr>
          <p:nvPr>
            <p:ph type="ftr" sz="quarter" idx="15"/>
          </p:nvPr>
        </p:nvSpPr>
        <p:spPr/>
        <p:txBody>
          <a:bodyPr/>
          <a:lstStyle>
            <a:lvl1pPr>
              <a:defRPr/>
            </a:lvl1pPr>
          </a:lstStyle>
          <a:p>
            <a:pPr>
              <a:defRPr/>
            </a:pPr>
            <a:endParaRPr lang="pt-BR"/>
          </a:p>
        </p:txBody>
      </p:sp>
      <p:sp>
        <p:nvSpPr>
          <p:cNvPr id="6" name="Slide Number Placeholder 5"/>
          <p:cNvSpPr>
            <a:spLocks noGrp="1"/>
          </p:cNvSpPr>
          <p:nvPr>
            <p:ph type="sldNum" sz="quarter" idx="16"/>
          </p:nvPr>
        </p:nvSpPr>
        <p:spPr/>
        <p:txBody>
          <a:bodyPr/>
          <a:lstStyle>
            <a:lvl1pPr>
              <a:defRPr/>
            </a:lvl1pPr>
          </a:lstStyle>
          <a:p>
            <a:pPr>
              <a:defRPr/>
            </a:pPr>
            <a:fld id="{22012857-A225-4450-9DAF-F595EB452912}" type="slidenum">
              <a:rPr lang="pt-BR"/>
              <a:pPr>
                <a:defRPr/>
              </a:pPr>
              <a:t>‹nº›</a:t>
            </a:fld>
            <a:endParaRPr lang="pt-BR"/>
          </a:p>
        </p:txBody>
      </p:sp>
    </p:spTree>
    <p:extLst>
      <p:ext uri="{BB962C8B-B14F-4D97-AF65-F5344CB8AC3E}">
        <p14:creationId xmlns:p14="http://schemas.microsoft.com/office/powerpoint/2010/main" val="29304178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pic>
        <p:nvPicPr>
          <p:cNvPr id="3"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pt-BR"/>
              <a:t>Clique para editar o título mestre</a:t>
            </a:r>
          </a:p>
        </p:txBody>
      </p:sp>
      <p:sp>
        <p:nvSpPr>
          <p:cNvPr id="4" name="Espaço Reservado para Rodapé 3"/>
          <p:cNvSpPr>
            <a:spLocks noGrp="1"/>
          </p:cNvSpPr>
          <p:nvPr>
            <p:ph type="ftr" sz="quarter" idx="10"/>
          </p:nvPr>
        </p:nvSpPr>
        <p:spPr/>
        <p:txBody>
          <a:bodyPr/>
          <a:lstStyle>
            <a:lvl1pPr>
              <a:defRPr/>
            </a:lvl1pPr>
          </a:lstStyle>
          <a:p>
            <a:pPr>
              <a:defRPr/>
            </a:pPr>
            <a:endParaRPr lang="pt-BR"/>
          </a:p>
        </p:txBody>
      </p:sp>
      <p:sp>
        <p:nvSpPr>
          <p:cNvPr id="5" name="Espaço Reservado para Número de Slide 4"/>
          <p:cNvSpPr>
            <a:spLocks noGrp="1"/>
          </p:cNvSpPr>
          <p:nvPr>
            <p:ph type="sldNum" sz="quarter" idx="11"/>
          </p:nvPr>
        </p:nvSpPr>
        <p:spPr/>
        <p:txBody>
          <a:bodyPr/>
          <a:lstStyle>
            <a:lvl1pPr>
              <a:defRPr/>
            </a:lvl1pPr>
          </a:lstStyle>
          <a:p>
            <a:pPr>
              <a:defRPr/>
            </a:pPr>
            <a:fld id="{26D21DA2-B02E-46BC-A361-61661661C06F}" type="slidenum">
              <a:rPr lang="pt-BR"/>
              <a:pPr>
                <a:defRPr/>
              </a:pPr>
              <a:t>‹nº›</a:t>
            </a:fld>
            <a:endParaRPr lang="pt-BR"/>
          </a:p>
        </p:txBody>
      </p:sp>
    </p:spTree>
    <p:extLst>
      <p:ext uri="{BB962C8B-B14F-4D97-AF65-F5344CB8AC3E}">
        <p14:creationId xmlns:p14="http://schemas.microsoft.com/office/powerpoint/2010/main" val="336392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smtClean="0">
                <a:solidFill>
                  <a:schemeClr val="accent3">
                    <a:shade val="75000"/>
                  </a:schemeClr>
                </a:solidFill>
              </a:defRPr>
            </a:lvl1pPr>
          </a:lstStyle>
          <a:p>
            <a:pPr>
              <a:defRPr/>
            </a:pPr>
            <a:fld id="{9CEC101E-1E1A-4BE2-B931-FDD501D773DE}" type="slidenum">
              <a:rPr lang="pt-BR"/>
              <a:pPr>
                <a:defRPr/>
              </a:pPr>
              <a:t>‹nº›</a:t>
            </a:fld>
            <a:endParaRPr lang="pt-BR"/>
          </a:p>
        </p:txBody>
      </p:sp>
      <p:sp>
        <p:nvSpPr>
          <p:cNvPr id="17" name="Espaço Reservado para Data 4"/>
          <p:cNvSpPr>
            <a:spLocks noGrp="1"/>
          </p:cNvSpPr>
          <p:nvPr>
            <p:ph type="dt" sz="half" idx="11"/>
          </p:nvPr>
        </p:nvSpPr>
        <p:spPr/>
        <p:txBody>
          <a:bodyPr/>
          <a:lstStyle>
            <a:lvl1pPr>
              <a:defRPr/>
            </a:lvl1pPr>
          </a:lstStyle>
          <a:p>
            <a:pPr>
              <a:defRPr/>
            </a:pPr>
            <a:fld id="{270953A2-65D3-4E27-B6BE-07EC6EF72D79}" type="datetimeFigureOut">
              <a:rPr lang="pt-BR"/>
              <a:pPr>
                <a:defRPr/>
              </a:pPr>
              <a:t>23/05/2017</a:t>
            </a:fld>
            <a:endParaRPr lang="pt-BR"/>
          </a:p>
        </p:txBody>
      </p:sp>
      <p:sp>
        <p:nvSpPr>
          <p:cNvPr id="18" name="Espaço Reservado para Rodapé 5"/>
          <p:cNvSpPr>
            <a:spLocks noGrp="1"/>
          </p:cNvSpPr>
          <p:nvPr>
            <p:ph type="ftr" sz="quarter" idx="12"/>
          </p:nvPr>
        </p:nvSpPr>
        <p:spPr>
          <a:xfrm>
            <a:off x="401638" y="6410325"/>
            <a:ext cx="4511675" cy="366713"/>
          </a:xfrm>
        </p:spPr>
        <p:txBody>
          <a:bodyPr/>
          <a:lstStyle>
            <a:lvl1pPr>
              <a:defRPr/>
            </a:lvl1pPr>
          </a:lstStyle>
          <a:p>
            <a:pPr>
              <a:defRPr/>
            </a:pPr>
            <a:endParaRPr lang="pt-BR"/>
          </a:p>
        </p:txBody>
      </p:sp>
    </p:spTree>
    <p:extLst>
      <p:ext uri="{BB962C8B-B14F-4D97-AF65-F5344CB8AC3E}">
        <p14:creationId xmlns:p14="http://schemas.microsoft.com/office/powerpoint/2010/main" val="25056644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ângulo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a:lvl1pPr>
          </a:lstStyle>
          <a:p>
            <a:pPr>
              <a:defRPr/>
            </a:pPr>
            <a:fld id="{03008809-ECFD-43A9-B807-73B0687C49B5}" type="slidenum">
              <a:rPr lang="pt-BR"/>
              <a:pPr>
                <a:defRPr/>
              </a:pPr>
              <a:t>‹nº›</a:t>
            </a:fld>
            <a:endParaRPr lang="pt-BR"/>
          </a:p>
        </p:txBody>
      </p:sp>
      <p:sp>
        <p:nvSpPr>
          <p:cNvPr id="17" name="Espaço Reservado para Data 4"/>
          <p:cNvSpPr>
            <a:spLocks noGrp="1"/>
          </p:cNvSpPr>
          <p:nvPr>
            <p:ph type="dt" sz="half" idx="11"/>
          </p:nvPr>
        </p:nvSpPr>
        <p:spPr>
          <a:xfrm>
            <a:off x="7716838" y="6405563"/>
            <a:ext cx="4060825" cy="365125"/>
          </a:xfrm>
        </p:spPr>
        <p:txBody>
          <a:bodyPr/>
          <a:lstStyle>
            <a:lvl1pPr>
              <a:defRPr/>
            </a:lvl1pPr>
          </a:lstStyle>
          <a:p>
            <a:pPr>
              <a:defRPr/>
            </a:pPr>
            <a:fld id="{172DDABF-82C0-4E26-8857-3C2D8DC05685}" type="datetimeFigureOut">
              <a:rPr lang="pt-BR"/>
              <a:pPr>
                <a:defRPr/>
              </a:pPr>
              <a:t>23/05/2017</a:t>
            </a:fld>
            <a:endParaRPr lang="pt-BR"/>
          </a:p>
        </p:txBody>
      </p:sp>
      <p:sp>
        <p:nvSpPr>
          <p:cNvPr id="18" name="Espaço Reservado para Rodapé 5"/>
          <p:cNvSpPr>
            <a:spLocks noGrp="1"/>
          </p:cNvSpPr>
          <p:nvPr>
            <p:ph type="ftr" sz="quarter" idx="12"/>
          </p:nvPr>
        </p:nvSpPr>
        <p:spPr>
          <a:xfrm>
            <a:off x="401638" y="6410325"/>
            <a:ext cx="4779962" cy="366713"/>
          </a:xfrm>
        </p:spPr>
        <p:txBody>
          <a:bodyPr/>
          <a:lstStyle>
            <a:lvl1pPr>
              <a:defRPr/>
            </a:lvl1pPr>
          </a:lstStyle>
          <a:p>
            <a:pPr>
              <a:defRPr/>
            </a:pPr>
            <a:endParaRPr lang="pt-BR"/>
          </a:p>
        </p:txBody>
      </p:sp>
    </p:spTree>
    <p:extLst>
      <p:ext uri="{BB962C8B-B14F-4D97-AF65-F5344CB8AC3E}">
        <p14:creationId xmlns:p14="http://schemas.microsoft.com/office/powerpoint/2010/main" val="326383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7.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7" name="Retângulo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8"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9"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ço Reservado para Data 13"/>
          <p:cNvSpPr>
            <a:spLocks noGrp="1"/>
          </p:cNvSpPr>
          <p:nvPr>
            <p:ph type="dt" sz="half" idx="2"/>
          </p:nvPr>
        </p:nvSpPr>
        <p:spPr>
          <a:xfrm>
            <a:off x="7721600" y="6405563"/>
            <a:ext cx="4059238"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F927DB4F-2025-40D3-BFA5-FD2DED46EE5A}" type="datetimeFigureOut">
              <a:rPr lang="pt-BR"/>
              <a:pPr>
                <a:defRPr/>
              </a:pPr>
              <a:t>23/05/2017</a:t>
            </a:fld>
            <a:endParaRPr lang="pt-BR"/>
          </a:p>
        </p:txBody>
      </p:sp>
      <p:sp>
        <p:nvSpPr>
          <p:cNvPr id="3" name="Espaço Reservado para Rodapé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e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ço Reservado para Número de Slide 22"/>
          <p:cNvSpPr>
            <a:spLocks noGrp="1"/>
          </p:cNvSpPr>
          <p:nvPr>
            <p:ph type="sldNum" sz="quarter" idx="4"/>
          </p:nvPr>
        </p:nvSpPr>
        <p:spPr>
          <a:xfrm>
            <a:off x="5791200" y="1039813"/>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BB2A9E62-4E80-4B84-AF37-DBBC5E807CD5}" type="slidenum">
              <a:rPr lang="pt-BR"/>
              <a:pPr>
                <a:defRPr/>
              </a:pPr>
              <a:t>‹nº›</a:t>
            </a:fld>
            <a:endParaRPr lang="pt-BR"/>
          </a:p>
        </p:txBody>
      </p:sp>
      <p:sp>
        <p:nvSpPr>
          <p:cNvPr id="1038" name="Espaço Reservado para Título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título mestre</a:t>
            </a:r>
            <a:endParaRPr lang="en-US" smtClean="0"/>
          </a:p>
        </p:txBody>
      </p:sp>
      <p:sp>
        <p:nvSpPr>
          <p:cNvPr id="1039" name="Espaço Reservado para Texto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051" name="Retângulo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052"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2053"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ço Reservado para Data 13"/>
          <p:cNvSpPr>
            <a:spLocks noGrp="1"/>
          </p:cNvSpPr>
          <p:nvPr>
            <p:ph type="dt" sz="half" idx="2"/>
          </p:nvPr>
        </p:nvSpPr>
        <p:spPr>
          <a:xfrm>
            <a:off x="7721600" y="6405563"/>
            <a:ext cx="4059238"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56CC8D1D-3B2D-45EF-AD13-8A566793AE21}" type="datetimeFigureOut">
              <a:rPr lang="pt-BR"/>
              <a:pPr>
                <a:defRPr/>
              </a:pPr>
              <a:t>23/05/2017</a:t>
            </a:fld>
            <a:endParaRPr lang="pt-BR"/>
          </a:p>
        </p:txBody>
      </p:sp>
      <p:sp>
        <p:nvSpPr>
          <p:cNvPr id="3" name="Espaço Reservado para Rodapé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e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ço Reservado para Número de Slide 22"/>
          <p:cNvSpPr>
            <a:spLocks noGrp="1"/>
          </p:cNvSpPr>
          <p:nvPr>
            <p:ph type="sldNum" sz="quarter" idx="4"/>
          </p:nvPr>
        </p:nvSpPr>
        <p:spPr>
          <a:xfrm>
            <a:off x="5791200" y="1039813"/>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EBD116CF-6B41-433E-A13C-B2EED32031F8}" type="slidenum">
              <a:rPr lang="pt-BR"/>
              <a:pPr>
                <a:defRPr/>
              </a:pPr>
              <a:t>‹nº›</a:t>
            </a:fld>
            <a:endParaRPr lang="pt-BR"/>
          </a:p>
        </p:txBody>
      </p:sp>
      <p:sp>
        <p:nvSpPr>
          <p:cNvPr id="2062" name="Espaço Reservado para Título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título mestre</a:t>
            </a:r>
            <a:endParaRPr lang="en-US" smtClean="0"/>
          </a:p>
        </p:txBody>
      </p:sp>
      <p:sp>
        <p:nvSpPr>
          <p:cNvPr id="2063" name="Espaço Reservado para Texto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16" r:id="rId10"/>
    <p:sldLayoutId id="2147484354" r:id="rId11"/>
    <p:sldLayoutId id="2147484355" r:id="rId12"/>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075" name="Retângulo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076"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077"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ço Reservado para Data 13"/>
          <p:cNvSpPr>
            <a:spLocks noGrp="1"/>
          </p:cNvSpPr>
          <p:nvPr>
            <p:ph type="dt" sz="half" idx="2"/>
          </p:nvPr>
        </p:nvSpPr>
        <p:spPr>
          <a:xfrm>
            <a:off x="7721600" y="6405563"/>
            <a:ext cx="4059238"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E7AAD5DA-9D07-44A0-93DF-8C1B52056A0D}" type="datetimeFigureOut">
              <a:rPr lang="pt-BR"/>
              <a:pPr>
                <a:defRPr/>
              </a:pPr>
              <a:t>23/05/2017</a:t>
            </a:fld>
            <a:endParaRPr lang="pt-BR"/>
          </a:p>
        </p:txBody>
      </p:sp>
      <p:sp>
        <p:nvSpPr>
          <p:cNvPr id="3" name="Espaço Reservado para Rodapé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e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ço Reservado para Número de Slide 22"/>
          <p:cNvSpPr>
            <a:spLocks noGrp="1"/>
          </p:cNvSpPr>
          <p:nvPr>
            <p:ph type="sldNum" sz="quarter" idx="4"/>
          </p:nvPr>
        </p:nvSpPr>
        <p:spPr>
          <a:xfrm>
            <a:off x="5791200" y="1039813"/>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44413364-6F1B-496D-A529-2F524C2A3980}" type="slidenum">
              <a:rPr lang="pt-BR"/>
              <a:pPr>
                <a:defRPr/>
              </a:pPr>
              <a:t>‹nº›</a:t>
            </a:fld>
            <a:endParaRPr lang="pt-BR"/>
          </a:p>
        </p:txBody>
      </p:sp>
      <p:sp>
        <p:nvSpPr>
          <p:cNvPr id="3086" name="Espaço Reservado para Título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título mestre</a:t>
            </a:r>
            <a:endParaRPr lang="en-US" smtClean="0"/>
          </a:p>
        </p:txBody>
      </p:sp>
      <p:sp>
        <p:nvSpPr>
          <p:cNvPr id="3087" name="Espaço Reservado para Texto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17" r:id="rId10"/>
    <p:sldLayoutId id="2147484365" r:id="rId11"/>
    <p:sldLayoutId id="2147484366" r:id="rId12"/>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4455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endParaRPr lang="en-US" smtClean="0"/>
          </a:p>
        </p:txBody>
      </p:sp>
      <p:sp>
        <p:nvSpPr>
          <p:cNvPr id="4099" name="Text Placeholder 2"/>
          <p:cNvSpPr>
            <a:spLocks noGrp="1"/>
          </p:cNvSpPr>
          <p:nvPr>
            <p:ph type="body" idx="1"/>
          </p:nvPr>
        </p:nvSpPr>
        <p:spPr bwMode="auto">
          <a:xfrm>
            <a:off x="844550"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65000"/>
                    <a:lumOff val="35000"/>
                  </a:schemeClr>
                </a:solidFill>
                <a:latin typeface="+mn-lt"/>
                <a:cs typeface="+mn-cs"/>
              </a:defRPr>
            </a:lvl1pPr>
          </a:lstStyle>
          <a:p>
            <a:pPr>
              <a:defRPr/>
            </a:pPr>
            <a:fld id="{30F51F0A-F367-4037-A551-E7AC1FD4792B}" type="datetimeFigureOut">
              <a:rPr lang="pt-BR"/>
              <a:pPr>
                <a:defRPr/>
              </a:pPr>
              <a:t>23/05/2017</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lumMod val="65000"/>
                    <a:lumOff val="35000"/>
                  </a:schemeClr>
                </a:solidFill>
                <a:latin typeface="+mn-lt"/>
                <a:cs typeface="+mn-cs"/>
              </a:defRPr>
            </a:lvl1pPr>
          </a:lstStyle>
          <a:p>
            <a:pPr>
              <a:defRPr/>
            </a:pPr>
            <a:endParaRPr lang="pt-BR"/>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cs typeface="+mn-cs"/>
              </a:defRPr>
            </a:lvl1pPr>
          </a:lstStyle>
          <a:p>
            <a:pPr>
              <a:defRPr/>
            </a:pPr>
            <a:fld id="{3EA88DAB-C327-44C2-AFF3-6FFB92DA92F5}"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67" r:id="rId9"/>
    <p:sldLayoutId id="2147484326" r:id="rId10"/>
    <p:sldLayoutId id="2147484327" r:id="rId11"/>
    <p:sldLayoutId id="2147484368"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Wingdings 2" pitchFamily="18" charset="2"/>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Wingdings 2" pitchFamily="18" charset="2"/>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Wingdings 2" pitchFamily="18" charset="2"/>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Wingdings 2" pitchFamily="18" charset="2"/>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Wingdings 2"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123" name="Retângulo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124"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125"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tângulo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ço Reservado para Data 13"/>
          <p:cNvSpPr>
            <a:spLocks noGrp="1"/>
          </p:cNvSpPr>
          <p:nvPr>
            <p:ph type="dt" sz="half" idx="2"/>
          </p:nvPr>
        </p:nvSpPr>
        <p:spPr>
          <a:xfrm>
            <a:off x="7721600" y="6405563"/>
            <a:ext cx="4059238"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044D668D-411E-40C6-B00D-76F0C47A1C2C}" type="datetimeFigureOut">
              <a:rPr lang="pt-BR"/>
              <a:pPr>
                <a:defRPr/>
              </a:pPr>
              <a:t>23/05/2017</a:t>
            </a:fld>
            <a:endParaRPr lang="pt-BR"/>
          </a:p>
        </p:txBody>
      </p:sp>
      <p:sp>
        <p:nvSpPr>
          <p:cNvPr id="3" name="Espaço Reservado para Rodapé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e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ço Reservado para Número de Slide 22"/>
          <p:cNvSpPr>
            <a:spLocks noGrp="1"/>
          </p:cNvSpPr>
          <p:nvPr>
            <p:ph type="sldNum" sz="quarter" idx="4"/>
          </p:nvPr>
        </p:nvSpPr>
        <p:spPr>
          <a:xfrm>
            <a:off x="5791200" y="1039813"/>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C018407D-6639-4899-BCA3-E5FE8ED4C149}" type="slidenum">
              <a:rPr lang="pt-BR"/>
              <a:pPr>
                <a:defRPr/>
              </a:pPr>
              <a:t>‹nº›</a:t>
            </a:fld>
            <a:endParaRPr lang="pt-BR"/>
          </a:p>
        </p:txBody>
      </p:sp>
      <p:sp>
        <p:nvSpPr>
          <p:cNvPr id="5134" name="Espaço Reservado para Título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título mestre</a:t>
            </a:r>
            <a:endParaRPr lang="en-US" smtClean="0"/>
          </a:p>
        </p:txBody>
      </p:sp>
      <p:sp>
        <p:nvSpPr>
          <p:cNvPr id="5135" name="Espaço Reservado para Texto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28" r:id="rId10"/>
    <p:sldLayoutId id="2147484378"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6146" name="Picture 6" descr="Brickwork-HD-R1a.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9"/>
          <p:cNvGrpSpPr>
            <a:grpSpLocks/>
          </p:cNvGrpSpPr>
          <p:nvPr/>
        </p:nvGrpSpPr>
        <p:grpSpPr bwMode="auto">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fontAlgn="auto">
              <a:spcBef>
                <a:spcPts val="0"/>
              </a:spcBef>
              <a:spcAft>
                <a:spcPts val="0"/>
              </a:spcAft>
              <a:defRPr sz="3200" cap="all" baseline="0" smtClean="0">
                <a:solidFill>
                  <a:schemeClr val="accent1">
                    <a:lumMod val="60000"/>
                    <a:lumOff val="40000"/>
                  </a:schemeClr>
                </a:solidFill>
                <a:latin typeface="+mn-lt"/>
                <a:cs typeface="+mn-cs"/>
              </a:defRPr>
            </a:lvl1pPr>
          </a:lstStyle>
          <a:p>
            <a:pPr>
              <a:defRPr/>
            </a:pPr>
            <a:fld id="{0D642EB4-AF00-4980-A819-9FD412D08964}" type="datetimeFigureOut">
              <a:rPr lang="pt-BR"/>
              <a:pPr>
                <a:defRPr/>
              </a:pPr>
              <a:t>23/05/2017</a:t>
            </a:fld>
            <a:endParaRPr lang="pt-BR"/>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fontAlgn="auto">
              <a:spcBef>
                <a:spcPts val="0"/>
              </a:spcBef>
              <a:spcAft>
                <a:spcPts val="0"/>
              </a:spcAft>
              <a:defRPr sz="3200" cap="all" baseline="0">
                <a:solidFill>
                  <a:schemeClr val="accent1">
                    <a:lumMod val="60000"/>
                    <a:lumOff val="40000"/>
                  </a:schemeClr>
                </a:solidFill>
                <a:latin typeface="+mn-lt"/>
                <a:cs typeface="+mn-cs"/>
              </a:defRPr>
            </a:lvl1pPr>
          </a:lstStyle>
          <a:p>
            <a:pPr>
              <a:defRPr/>
            </a:pPr>
            <a:endParaRPr lang="pt-BR"/>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fontAlgn="auto">
              <a:spcBef>
                <a:spcPts val="0"/>
              </a:spcBef>
              <a:spcAft>
                <a:spcPts val="0"/>
              </a:spcAft>
              <a:defRPr sz="3200" cap="all" baseline="0" smtClean="0">
                <a:solidFill>
                  <a:schemeClr val="accent1">
                    <a:lumMod val="60000"/>
                    <a:lumOff val="40000"/>
                  </a:schemeClr>
                </a:solidFill>
                <a:latin typeface="+mn-lt"/>
                <a:cs typeface="+mn-cs"/>
              </a:defRPr>
            </a:lvl1pPr>
          </a:lstStyle>
          <a:p>
            <a:pPr>
              <a:defRPr/>
            </a:pPr>
            <a:fld id="{AA3F39A6-882F-4C1F-9B9D-FBC3A0D1981B}"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4379" r:id="rId1"/>
    <p:sldLayoutId id="2147484380" r:id="rId2"/>
    <p:sldLayoutId id="2147484329" r:id="rId3"/>
    <p:sldLayoutId id="2147484381" r:id="rId4"/>
    <p:sldLayoutId id="2147484382" r:id="rId5"/>
    <p:sldLayoutId id="2147484383" r:id="rId6"/>
    <p:sldLayoutId id="2147484384" r:id="rId7"/>
    <p:sldLayoutId id="2147484385" r:id="rId8"/>
    <p:sldLayoutId id="2147484386" r:id="rId9"/>
    <p:sldLayoutId id="2147484387" r:id="rId10"/>
    <p:sldLayoutId id="2147484330" r:id="rId11"/>
    <p:sldLayoutId id="2147484388" r:id="rId12"/>
    <p:sldLayoutId id="2147484389" r:id="rId13"/>
    <p:sldLayoutId id="2147484390" r:id="rId14"/>
    <p:sldLayoutId id="2147484331" r:id="rId15"/>
    <p:sldLayoutId id="2147484391" r:id="rId16"/>
    <p:sldLayoutId id="2147484332" r:id="rId17"/>
    <p:sldLayoutId id="2147484392" r:id="rId18"/>
  </p:sldLayoutIdLst>
  <p:txStyles>
    <p:titleStyle>
      <a:lvl1pPr algn="l" rtl="0" fontAlgn="base">
        <a:lnSpc>
          <a:spcPct val="90000"/>
        </a:lnSpc>
        <a:spcBef>
          <a:spcPct val="0"/>
        </a:spcBef>
        <a:spcAft>
          <a:spcPct val="0"/>
        </a:spcAft>
        <a:defRPr sz="54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p:titleStyle>
    <p:bodyStyle>
      <a:lvl1pPr marL="228600" indent="-228600" algn="l" rtl="0" fontAlgn="base">
        <a:lnSpc>
          <a:spcPct val="120000"/>
        </a:lnSpc>
        <a:spcBef>
          <a:spcPts val="1000"/>
        </a:spcBef>
        <a:spcAft>
          <a:spcPct val="0"/>
        </a:spcAft>
        <a:buClr>
          <a:srgbClr val="75A2CE"/>
        </a:buClr>
        <a:buSzPct val="160000"/>
        <a:buFont typeface="Arial"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rgbClr val="75A2CE"/>
        </a:buClr>
        <a:buSzPct val="160000"/>
        <a:buFont typeface="Arial"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rgbClr val="75A2CE"/>
        </a:buClr>
        <a:buSzPct val="160000"/>
        <a:buFont typeface="Arial"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rgbClr val="75A2CE"/>
        </a:buClr>
        <a:buSzPct val="160000"/>
        <a:buFont typeface="Arial"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rgbClr val="75A2CE"/>
        </a:buClr>
        <a:buSzPct val="160000"/>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24.jpe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15.xml"/><Relationship Id="rId1" Type="http://schemas.openxmlformats.org/officeDocument/2006/relationships/slideLayout" Target="../slideLayouts/slideLayout65.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25.jpeg"/><Relationship Id="rId9" Type="http://schemas.microsoft.com/office/2007/relationships/diagramDrawing" Target="../diagrams/drawing4.xml"/><Relationship Id="rId14" Type="http://schemas.microsoft.com/office/2007/relationships/diagramDrawing" Target="../diagrams/drawing5.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5.xml"/><Relationship Id="rId5" Type="http://schemas.openxmlformats.org/officeDocument/2006/relationships/image" Target="../media/image28.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6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5.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7.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4.jpeg"/><Relationship Id="rId7" Type="http://schemas.openxmlformats.org/officeDocument/2006/relationships/diagramQuickStyle" Target="../diagrams/quickStyle7.xml"/><Relationship Id="rId2" Type="http://schemas.openxmlformats.org/officeDocument/2006/relationships/notesSlide" Target="../notesSlides/notesSlide23.xml"/><Relationship Id="rId1" Type="http://schemas.openxmlformats.org/officeDocument/2006/relationships/slideLayout" Target="../slideLayouts/slideLayout65.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3.jpeg"/><Relationship Id="rId9" Type="http://schemas.microsoft.com/office/2007/relationships/diagramDrawing" Target="../diagrams/drawing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65.xml"/><Relationship Id="rId5" Type="http://schemas.openxmlformats.org/officeDocument/2006/relationships/image" Target="../media/image32.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6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67.xml"/><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4.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4.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Microsoft_Excel_97-2003_Worksheet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ítulo 2"/>
          <p:cNvSpPr>
            <a:spLocks noGrp="1"/>
          </p:cNvSpPr>
          <p:nvPr>
            <p:ph type="subTitle" idx="4294967295"/>
          </p:nvPr>
        </p:nvSpPr>
        <p:spPr>
          <a:xfrm>
            <a:off x="2351088" y="3205168"/>
            <a:ext cx="9217025" cy="2374900"/>
          </a:xfrm>
        </p:spPr>
        <p:txBody>
          <a:bodyPr lIns="0" rIns="18288">
            <a:noAutofit/>
          </a:bodyPr>
          <a:lstStyle/>
          <a:p>
            <a:pPr marL="0" indent="0" algn="r" defTabSz="912813" eaLnBrk="1" hangingPunct="1">
              <a:lnSpc>
                <a:spcPct val="90000"/>
              </a:lnSpc>
              <a:buFont typeface="Arial" charset="0"/>
              <a:buNone/>
              <a:defRPr/>
            </a:pPr>
            <a:r>
              <a:rPr lang="pt-BR" altLang="pt-BR" sz="2200" b="1" dirty="0" err="1" smtClean="0">
                <a:solidFill>
                  <a:schemeClr val="accent2">
                    <a:lumMod val="50000"/>
                  </a:schemeClr>
                </a:solidFill>
              </a:rPr>
              <a:t>sandro</a:t>
            </a:r>
            <a:r>
              <a:rPr lang="pt-BR" altLang="pt-BR" sz="2200" b="1" dirty="0" smtClean="0">
                <a:solidFill>
                  <a:schemeClr val="accent2">
                    <a:lumMod val="50000"/>
                  </a:schemeClr>
                </a:solidFill>
              </a:rPr>
              <a:t> Silva</a:t>
            </a:r>
          </a:p>
          <a:p>
            <a:pPr marL="0" indent="0" algn="r" defTabSz="912813" eaLnBrk="1" hangingPunct="1">
              <a:lnSpc>
                <a:spcPct val="90000"/>
              </a:lnSpc>
              <a:buFont typeface="Arial" charset="0"/>
              <a:buNone/>
              <a:defRPr/>
            </a:pPr>
            <a:r>
              <a:rPr lang="pt-BR" altLang="pt-BR" sz="2200" b="1" dirty="0" smtClean="0">
                <a:solidFill>
                  <a:schemeClr val="accent2">
                    <a:lumMod val="50000"/>
                  </a:schemeClr>
                </a:solidFill>
              </a:rPr>
              <a:t>Economista - Dieese-PR</a:t>
            </a:r>
          </a:p>
          <a:p>
            <a:pPr marL="0" indent="0" algn="r" defTabSz="912813" eaLnBrk="1" hangingPunct="1">
              <a:lnSpc>
                <a:spcPct val="90000"/>
              </a:lnSpc>
              <a:buFont typeface="Arial" charset="0"/>
              <a:buNone/>
              <a:defRPr/>
            </a:pPr>
            <a:endParaRPr lang="pt-BR" altLang="pt-BR" sz="2200" b="1" dirty="0" smtClean="0">
              <a:solidFill>
                <a:schemeClr val="accent2">
                  <a:lumMod val="50000"/>
                </a:schemeClr>
              </a:solidFill>
            </a:endParaRPr>
          </a:p>
          <a:p>
            <a:pPr marL="0" indent="0" algn="r" defTabSz="912813" eaLnBrk="1" hangingPunct="1">
              <a:lnSpc>
                <a:spcPct val="90000"/>
              </a:lnSpc>
              <a:buFont typeface="Arial" charset="0"/>
              <a:buNone/>
              <a:defRPr/>
            </a:pPr>
            <a:r>
              <a:rPr lang="pt-BR" altLang="pt-BR" sz="2200" b="1" dirty="0" err="1" smtClean="0">
                <a:solidFill>
                  <a:schemeClr val="accent2">
                    <a:lumMod val="50000"/>
                  </a:schemeClr>
                </a:solidFill>
              </a:rPr>
              <a:t>cURITIBA</a:t>
            </a:r>
            <a:r>
              <a:rPr lang="pt-BR" altLang="pt-BR" sz="2200" b="1" dirty="0" smtClean="0">
                <a:solidFill>
                  <a:schemeClr val="accent2">
                    <a:lumMod val="50000"/>
                  </a:schemeClr>
                </a:solidFill>
              </a:rPr>
              <a:t>-PR</a:t>
            </a:r>
            <a:endParaRPr lang="pt-BR" altLang="pt-BR" sz="2200" b="1" dirty="0" smtClean="0">
              <a:solidFill>
                <a:schemeClr val="accent2">
                  <a:lumMod val="50000"/>
                </a:schemeClr>
              </a:solidFill>
            </a:endParaRPr>
          </a:p>
          <a:p>
            <a:pPr marL="0" indent="0" algn="r" defTabSz="912813" eaLnBrk="1" hangingPunct="1">
              <a:lnSpc>
                <a:spcPct val="90000"/>
              </a:lnSpc>
              <a:buFont typeface="Arial" charset="0"/>
              <a:buNone/>
              <a:defRPr/>
            </a:pPr>
            <a:r>
              <a:rPr lang="pt-BR" altLang="pt-BR" sz="2200" b="1" dirty="0" smtClean="0">
                <a:solidFill>
                  <a:schemeClr val="accent2">
                    <a:lumMod val="50000"/>
                  </a:schemeClr>
                </a:solidFill>
              </a:rPr>
              <a:t>24/05/2017</a:t>
            </a:r>
            <a:endParaRPr lang="pt-BR" altLang="pt-BR" sz="2200" b="1" dirty="0" smtClean="0">
              <a:solidFill>
                <a:schemeClr val="accent2">
                  <a:lumMod val="50000"/>
                </a:schemeClr>
              </a:solidFill>
            </a:endParaRPr>
          </a:p>
        </p:txBody>
      </p:sp>
      <p:sp>
        <p:nvSpPr>
          <p:cNvPr id="4100" name="Espaço Reservado para Texto 5"/>
          <p:cNvSpPr>
            <a:spLocks/>
          </p:cNvSpPr>
          <p:nvPr/>
        </p:nvSpPr>
        <p:spPr bwMode="auto">
          <a:xfrm>
            <a:off x="963613" y="322260"/>
            <a:ext cx="103632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algn="r" defTabSz="912813">
              <a:lnSpc>
                <a:spcPct val="90000"/>
              </a:lnSpc>
              <a:spcBef>
                <a:spcPct val="20000"/>
              </a:spcBef>
              <a:buClr>
                <a:srgbClr val="0BD0D9"/>
              </a:buClr>
              <a:buSzPct val="95000"/>
              <a:buFont typeface="Wingdings 2" pitchFamily="18" charset="2"/>
              <a:buNone/>
              <a:defRPr/>
            </a:pPr>
            <a:r>
              <a:rPr lang="pt-BR" altLang="pt-BR" sz="5000" b="1" dirty="0" smtClean="0">
                <a:solidFill>
                  <a:schemeClr val="accent1"/>
                </a:solidFill>
                <a:effectLst>
                  <a:outerShdw blurRad="38100" dist="25400" dir="5400000" algn="tl" rotWithShape="0">
                    <a:srgbClr val="000000">
                      <a:alpha val="43000"/>
                    </a:srgbClr>
                  </a:outerShdw>
                </a:effectLst>
                <a:latin typeface="+mj-lt"/>
                <a:ea typeface="+mj-ea"/>
                <a:cs typeface="+mj-cs"/>
              </a:rPr>
              <a:t>Palestra sobre a “Reforma </a:t>
            </a:r>
            <a:r>
              <a:rPr lang="pt-BR" altLang="pt-BR" sz="5000" b="1" dirty="0">
                <a:solidFill>
                  <a:schemeClr val="accent1"/>
                </a:solidFill>
                <a:effectLst>
                  <a:outerShdw blurRad="38100" dist="25400" dir="5400000" algn="tl" rotWithShape="0">
                    <a:srgbClr val="000000">
                      <a:alpha val="43000"/>
                    </a:srgbClr>
                  </a:outerShdw>
                </a:effectLst>
                <a:latin typeface="+mj-lt"/>
                <a:ea typeface="+mj-ea"/>
                <a:cs typeface="+mj-cs"/>
              </a:rPr>
              <a:t>da Previdência </a:t>
            </a:r>
            <a:r>
              <a:rPr lang="pt-BR" altLang="pt-BR" sz="5000" b="1" dirty="0" smtClean="0">
                <a:solidFill>
                  <a:schemeClr val="accent1"/>
                </a:solidFill>
                <a:effectLst>
                  <a:outerShdw blurRad="38100" dist="25400" dir="5400000" algn="tl" rotWithShape="0">
                    <a:srgbClr val="000000">
                      <a:alpha val="43000"/>
                    </a:srgbClr>
                  </a:outerShdw>
                </a:effectLst>
                <a:latin typeface="+mj-lt"/>
                <a:ea typeface="+mj-ea"/>
                <a:cs typeface="+mj-cs"/>
              </a:rPr>
              <a:t>e suas consequências” (Substitutivo PEC 287) no Congresso Estadual da CSB-PR</a:t>
            </a:r>
            <a:endParaRPr lang="pt-BR" altLang="pt-BR" sz="5000" b="1" dirty="0">
              <a:solidFill>
                <a:schemeClr val="accent1"/>
              </a:solidFill>
              <a:effectLst>
                <a:outerShdw blurRad="38100" dist="25400" dir="5400000" algn="tl" rotWithShape="0">
                  <a:srgbClr val="000000">
                    <a:alpha val="43000"/>
                  </a:srgbClr>
                </a:outerShdw>
              </a:effectLst>
              <a:latin typeface="+mj-lt"/>
              <a:ea typeface="+mj-ea"/>
              <a:cs typeface="+mj-cs"/>
            </a:endParaRPr>
          </a:p>
        </p:txBody>
      </p:sp>
      <p:pic>
        <p:nvPicPr>
          <p:cNvPr id="68612"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413" y="4249738"/>
            <a:ext cx="36449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62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39700" y="-70278"/>
            <a:ext cx="11037888" cy="1150937"/>
          </a:xfrm>
        </p:spPr>
        <p:txBody>
          <a:bodyPr>
            <a:noAutofit/>
          </a:bodyPr>
          <a:lstStyle/>
          <a:p>
            <a:pPr algn="ctr" fontAlgn="auto">
              <a:spcAft>
                <a:spcPts val="0"/>
              </a:spcAft>
              <a:defRPr/>
            </a:pPr>
            <a:r>
              <a:rPr lang="pt-BR" sz="3600" b="1" dirty="0" smtClean="0">
                <a:solidFill>
                  <a:schemeClr val="accent1"/>
                </a:solidFill>
                <a:latin typeface="Candara" panose="020E0502030303020204" pitchFamily="34" charset="0"/>
              </a:rPr>
              <a:t>Principais alterações</a:t>
            </a:r>
            <a:endParaRPr lang="pt-BR" sz="3600" b="1" dirty="0">
              <a:solidFill>
                <a:schemeClr val="accent1"/>
              </a:solidFill>
              <a:latin typeface="Candara" panose="020E0502030303020204" pitchFamily="34" charset="0"/>
            </a:endParaRPr>
          </a:p>
        </p:txBody>
      </p:sp>
      <p:sp>
        <p:nvSpPr>
          <p:cNvPr id="69635" name="Espaço Reservado para Conteúdo 8"/>
          <p:cNvSpPr>
            <a:spLocks noGrp="1"/>
          </p:cNvSpPr>
          <p:nvPr>
            <p:ph sz="quarter" idx="13"/>
          </p:nvPr>
        </p:nvSpPr>
        <p:spPr bwMode="auto">
          <a:xfrm>
            <a:off x="139700" y="833524"/>
            <a:ext cx="11560175" cy="4443412"/>
          </a:xfrm>
        </p:spPr>
        <p:txBody>
          <a:bodyPr wrap="square" numCol="1" anchorCtr="0" compatLnSpc="1">
            <a:prstTxWarp prst="textNoShape">
              <a:avLst/>
            </a:prstTxWarp>
            <a:noAutofit/>
          </a:bodyPr>
          <a:lstStyle/>
          <a:p>
            <a:pPr algn="just">
              <a:spcBef>
                <a:spcPct val="0"/>
              </a:spcBef>
              <a:spcAft>
                <a:spcPts val="1800"/>
              </a:spcAft>
              <a:buFont typeface="Wingdings" pitchFamily="2" charset="2"/>
              <a:buChar char="ü"/>
            </a:pPr>
            <a:r>
              <a:rPr lang="pt-BR" sz="2200" cap="none" dirty="0" smtClean="0">
                <a:latin typeface="Candara" pitchFamily="34" charset="0"/>
                <a:cs typeface="Arial" charset="0"/>
              </a:rPr>
              <a:t>Mantém o salário mínimo como piso dos benefícios previdenciários e assistenciais </a:t>
            </a:r>
          </a:p>
          <a:p>
            <a:pPr algn="just">
              <a:spcBef>
                <a:spcPct val="0"/>
              </a:spcBef>
              <a:spcAft>
                <a:spcPts val="1800"/>
              </a:spcAft>
              <a:buFont typeface="Wingdings" pitchFamily="2" charset="2"/>
              <a:buChar char="ü"/>
            </a:pPr>
            <a:r>
              <a:rPr lang="pt-BR" sz="2200" b="1" cap="none" dirty="0" smtClean="0">
                <a:latin typeface="Candara" pitchFamily="34" charset="0"/>
                <a:cs typeface="Arial" charset="0"/>
              </a:rPr>
              <a:t>Aumenta em três anos</a:t>
            </a:r>
            <a:r>
              <a:rPr lang="pt-BR" sz="2200" cap="none" dirty="0" smtClean="0">
                <a:latin typeface="Candara" pitchFamily="34" charset="0"/>
                <a:cs typeface="Arial" charset="0"/>
              </a:rPr>
              <a:t> a idade mínima para gozo do </a:t>
            </a:r>
            <a:r>
              <a:rPr lang="pt-BR" sz="2200" b="1" cap="none" dirty="0" smtClean="0">
                <a:latin typeface="Candara" pitchFamily="34" charset="0"/>
                <a:cs typeface="Arial" charset="0"/>
              </a:rPr>
              <a:t>BPC</a:t>
            </a:r>
            <a:r>
              <a:rPr lang="pt-BR" sz="2200" cap="none" dirty="0" smtClean="0">
                <a:latin typeface="Candara" pitchFamily="34" charset="0"/>
                <a:cs typeface="Arial" charset="0"/>
              </a:rPr>
              <a:t> e </a:t>
            </a:r>
            <a:r>
              <a:rPr lang="pt-BR" sz="2200" b="1" cap="none" dirty="0" smtClean="0">
                <a:latin typeface="Candara" pitchFamily="34" charset="0"/>
                <a:cs typeface="Arial" charset="0"/>
              </a:rPr>
              <a:t>reduz direitos </a:t>
            </a:r>
            <a:r>
              <a:rPr lang="pt-BR" sz="2200" cap="none" dirty="0" smtClean="0">
                <a:latin typeface="Candara" pitchFamily="34" charset="0"/>
                <a:cs typeface="Arial" charset="0"/>
              </a:rPr>
              <a:t>pelo critério de renda familiar integral.</a:t>
            </a:r>
          </a:p>
          <a:p>
            <a:pPr algn="just">
              <a:spcBef>
                <a:spcPct val="0"/>
              </a:spcBef>
              <a:spcAft>
                <a:spcPts val="1800"/>
              </a:spcAft>
              <a:buFont typeface="Wingdings" pitchFamily="2" charset="2"/>
              <a:buChar char="ü"/>
            </a:pPr>
            <a:r>
              <a:rPr lang="pt-BR" sz="2200" cap="none" dirty="0" smtClean="0">
                <a:latin typeface="Candara" pitchFamily="34" charset="0"/>
                <a:cs typeface="Arial" charset="0"/>
              </a:rPr>
              <a:t>Permite acumulação de </a:t>
            </a:r>
            <a:r>
              <a:rPr lang="pt-BR" sz="2200" b="1" cap="none" dirty="0" smtClean="0">
                <a:latin typeface="Candara" pitchFamily="34" charset="0"/>
                <a:cs typeface="Arial" charset="0"/>
              </a:rPr>
              <a:t>aposentadoria</a:t>
            </a:r>
            <a:r>
              <a:rPr lang="pt-BR" sz="2200" cap="none" dirty="0" smtClean="0">
                <a:latin typeface="Candara" pitchFamily="34" charset="0"/>
                <a:cs typeface="Arial" charset="0"/>
              </a:rPr>
              <a:t> com </a:t>
            </a:r>
            <a:r>
              <a:rPr lang="pt-BR" sz="2200" b="1" cap="none" dirty="0" smtClean="0">
                <a:latin typeface="Candara" pitchFamily="34" charset="0"/>
                <a:cs typeface="Arial" charset="0"/>
              </a:rPr>
              <a:t>pensão</a:t>
            </a:r>
            <a:r>
              <a:rPr lang="pt-BR" sz="2200" cap="none" dirty="0" smtClean="0">
                <a:latin typeface="Candara" pitchFamily="34" charset="0"/>
                <a:cs typeface="Arial" charset="0"/>
              </a:rPr>
              <a:t> até o total de </a:t>
            </a:r>
            <a:r>
              <a:rPr lang="pt-BR" sz="2200" b="1" cap="none" dirty="0" smtClean="0">
                <a:latin typeface="Candara" pitchFamily="34" charset="0"/>
                <a:cs typeface="Arial" charset="0"/>
              </a:rPr>
              <a:t>2 salários mínimos</a:t>
            </a:r>
            <a:r>
              <a:rPr lang="pt-BR" sz="2200" cap="none" dirty="0" smtClean="0">
                <a:latin typeface="Candara" pitchFamily="34" charset="0"/>
                <a:cs typeface="Arial" charset="0"/>
              </a:rPr>
              <a:t>.</a:t>
            </a:r>
          </a:p>
          <a:p>
            <a:pPr algn="just">
              <a:spcBef>
                <a:spcPct val="0"/>
              </a:spcBef>
              <a:spcAft>
                <a:spcPts val="1800"/>
              </a:spcAft>
              <a:buFont typeface="Wingdings" pitchFamily="2" charset="2"/>
              <a:buChar char="ü"/>
            </a:pPr>
            <a:r>
              <a:rPr lang="pt-BR" sz="2200" cap="none" dirty="0" smtClean="0">
                <a:latin typeface="Candara" pitchFamily="34" charset="0"/>
                <a:cs typeface="Arial" charset="0"/>
              </a:rPr>
              <a:t>Propõe </a:t>
            </a:r>
            <a:r>
              <a:rPr lang="pt-BR" sz="2200" b="1" cap="none" dirty="0" smtClean="0">
                <a:latin typeface="Candara" pitchFamily="34" charset="0"/>
                <a:cs typeface="Arial" charset="0"/>
              </a:rPr>
              <a:t>reduzir para 3 anos</a:t>
            </a:r>
            <a:r>
              <a:rPr lang="pt-BR" sz="2200" cap="none" dirty="0" smtClean="0">
                <a:latin typeface="Candara" pitchFamily="34" charset="0"/>
                <a:cs typeface="Arial" charset="0"/>
              </a:rPr>
              <a:t> a diferença de idade mínima para </a:t>
            </a:r>
            <a:r>
              <a:rPr lang="pt-BR" sz="2200" b="1" cap="none" dirty="0" smtClean="0">
                <a:latin typeface="Candara" pitchFamily="34" charset="0"/>
                <a:cs typeface="Arial" charset="0"/>
              </a:rPr>
              <a:t>a aposentadoria das mulheres em relação aos homens </a:t>
            </a:r>
            <a:r>
              <a:rPr lang="pt-BR" sz="2200" cap="none" dirty="0" smtClean="0">
                <a:latin typeface="Candara" pitchFamily="34" charset="0"/>
                <a:cs typeface="Arial" charset="0"/>
              </a:rPr>
              <a:t>(mas não em todos os casos).</a:t>
            </a:r>
          </a:p>
          <a:p>
            <a:pPr algn="just">
              <a:spcBef>
                <a:spcPct val="0"/>
              </a:spcBef>
              <a:spcAft>
                <a:spcPts val="1800"/>
              </a:spcAft>
              <a:buFont typeface="Wingdings" pitchFamily="2" charset="2"/>
              <a:buChar char="ü"/>
            </a:pPr>
            <a:r>
              <a:rPr lang="pt-BR" sz="2200" cap="none" dirty="0" smtClean="0">
                <a:latin typeface="Candara" pitchFamily="34" charset="0"/>
                <a:cs typeface="Arial" charset="0"/>
              </a:rPr>
              <a:t>Mantém aposentadoria especial do professor e policial (mas em condições mais gravosas: </a:t>
            </a:r>
            <a:r>
              <a:rPr lang="pt-BR" sz="2200" b="1" cap="none" dirty="0" smtClean="0">
                <a:latin typeface="Candara" pitchFamily="34" charset="0"/>
                <a:cs typeface="Arial" charset="0"/>
              </a:rPr>
              <a:t>professores/</a:t>
            </a:r>
            <a:r>
              <a:rPr lang="pt-BR" sz="2200" b="1" cap="none" dirty="0" smtClean="0">
                <a:latin typeface="Candara" pitchFamily="34" charset="0"/>
                <a:cs typeface="Arial" pitchFamily="34" charset="0"/>
              </a:rPr>
              <a:t>professoras: 60 anos </a:t>
            </a:r>
            <a:r>
              <a:rPr lang="pt-BR" sz="2200" cap="none" dirty="0" smtClean="0">
                <a:latin typeface="Candara" pitchFamily="34" charset="0"/>
                <a:cs typeface="Arial" pitchFamily="34" charset="0"/>
              </a:rPr>
              <a:t>+ 25 anos de contribuição)</a:t>
            </a:r>
            <a:r>
              <a:rPr lang="pt-BR" sz="2200" cap="none" dirty="0" smtClean="0">
                <a:latin typeface="Candara" pitchFamily="34" charset="0"/>
                <a:cs typeface="Arial"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sz="quarter" idx="13"/>
          </p:nvPr>
        </p:nvSpPr>
        <p:spPr>
          <a:xfrm>
            <a:off x="90746" y="953170"/>
            <a:ext cx="11599862" cy="4325938"/>
          </a:xfrm>
        </p:spPr>
        <p:txBody>
          <a:bodyPr>
            <a:noAutofit/>
          </a:bodyPr>
          <a:lstStyle/>
          <a:p>
            <a:pPr algn="just" fontAlgn="auto">
              <a:spcBef>
                <a:spcPts val="0"/>
              </a:spcBef>
              <a:spcAft>
                <a:spcPts val="2400"/>
              </a:spcAft>
              <a:buClr>
                <a:schemeClr val="accent1">
                  <a:lumMod val="60000"/>
                  <a:lumOff val="40000"/>
                </a:schemeClr>
              </a:buClr>
              <a:buFont typeface="Wingdings" pitchFamily="2" charset="2"/>
              <a:buChar char="ü"/>
              <a:defRPr/>
            </a:pPr>
            <a:r>
              <a:rPr lang="pt-BR" sz="2200" cap="none" dirty="0" smtClean="0">
                <a:latin typeface="Candara" pitchFamily="34" charset="0"/>
                <a:cs typeface="Arial" pitchFamily="34" charset="0"/>
              </a:rPr>
              <a:t>Modifica regra de cálculo do benefício (70% apenas para quem tiver 25 anos de contribuição, </a:t>
            </a:r>
            <a:r>
              <a:rPr lang="pt-BR" sz="2200" b="1" cap="none" dirty="0" smtClean="0">
                <a:latin typeface="Candara" pitchFamily="34" charset="0"/>
                <a:cs typeface="Arial" pitchFamily="34" charset="0"/>
              </a:rPr>
              <a:t>exigindo 40 </a:t>
            </a:r>
            <a:r>
              <a:rPr lang="pt-BR" sz="2200" cap="none" dirty="0" smtClean="0">
                <a:latin typeface="Candara" pitchFamily="34" charset="0"/>
                <a:cs typeface="Arial" pitchFamily="34" charset="0"/>
              </a:rPr>
              <a:t>e não 49 anos para a aposentadoria “integral”). </a:t>
            </a:r>
          </a:p>
          <a:p>
            <a:pPr algn="just" fontAlgn="auto">
              <a:spcBef>
                <a:spcPts val="0"/>
              </a:spcBef>
              <a:spcAft>
                <a:spcPts val="2400"/>
              </a:spcAft>
              <a:buClr>
                <a:schemeClr val="accent1">
                  <a:lumMod val="60000"/>
                  <a:lumOff val="40000"/>
                </a:schemeClr>
              </a:buClr>
              <a:buFont typeface="Wingdings" pitchFamily="2" charset="2"/>
              <a:buChar char="ü"/>
              <a:defRPr/>
            </a:pPr>
            <a:r>
              <a:rPr lang="pt-BR" sz="2200" cap="none" dirty="0" smtClean="0">
                <a:latin typeface="Candara" pitchFamily="34" charset="0"/>
                <a:cs typeface="Arial" pitchFamily="34" charset="0"/>
              </a:rPr>
              <a:t>Mantém o direito </a:t>
            </a:r>
            <a:r>
              <a:rPr lang="pt-BR" sz="2200" cap="none" dirty="0">
                <a:latin typeface="Candara" pitchFamily="34" charset="0"/>
                <a:cs typeface="Arial" pitchFamily="34" charset="0"/>
              </a:rPr>
              <a:t>ao provento “integral” no caso </a:t>
            </a:r>
            <a:r>
              <a:rPr lang="pt-BR" sz="2200" b="1" i="1" cap="none" dirty="0">
                <a:latin typeface="Candara" pitchFamily="34" charset="0"/>
                <a:cs typeface="Arial" pitchFamily="34" charset="0"/>
              </a:rPr>
              <a:t>de </a:t>
            </a:r>
            <a:r>
              <a:rPr lang="pt-BR" sz="2200" b="1" i="1" cap="none" dirty="0" smtClean="0">
                <a:latin typeface="Candara" pitchFamily="34" charset="0"/>
                <a:cs typeface="Arial" pitchFamily="34" charset="0"/>
              </a:rPr>
              <a:t>incapacidade permanente para o trabalho </a:t>
            </a:r>
            <a:r>
              <a:rPr lang="pt-BR" sz="2200" cap="none" dirty="0">
                <a:latin typeface="Candara" pitchFamily="34" charset="0"/>
                <a:cs typeface="Arial" pitchFamily="34" charset="0"/>
              </a:rPr>
              <a:t>por doença profissional. </a:t>
            </a:r>
            <a:endParaRPr lang="pt-BR" sz="2200" cap="none" dirty="0" smtClean="0">
              <a:latin typeface="Candara" pitchFamily="34" charset="0"/>
              <a:cs typeface="Arial" pitchFamily="34" charset="0"/>
            </a:endParaRPr>
          </a:p>
          <a:p>
            <a:pPr algn="just" fontAlgn="auto">
              <a:spcBef>
                <a:spcPts val="0"/>
              </a:spcBef>
              <a:spcAft>
                <a:spcPts val="2400"/>
              </a:spcAft>
              <a:buClr>
                <a:schemeClr val="accent1">
                  <a:lumMod val="60000"/>
                  <a:lumOff val="40000"/>
                </a:schemeClr>
              </a:buClr>
              <a:buFont typeface="Wingdings" pitchFamily="2" charset="2"/>
              <a:buChar char="ü"/>
              <a:defRPr/>
            </a:pPr>
            <a:r>
              <a:rPr lang="pt-BR" sz="2200" cap="none" dirty="0" smtClean="0">
                <a:latin typeface="Candara" pitchFamily="34" charset="0"/>
              </a:rPr>
              <a:t>Propõe </a:t>
            </a:r>
            <a:r>
              <a:rPr lang="pt-BR" sz="2200" b="1" cap="none" dirty="0" smtClean="0">
                <a:latin typeface="Candara" pitchFamily="34" charset="0"/>
              </a:rPr>
              <a:t>regras </a:t>
            </a:r>
            <a:r>
              <a:rPr lang="pt-BR" sz="2200" b="1" cap="none" dirty="0">
                <a:latin typeface="Candara" pitchFamily="34" charset="0"/>
              </a:rPr>
              <a:t>de </a:t>
            </a:r>
            <a:r>
              <a:rPr lang="pt-BR" sz="2200" b="1" cap="none" dirty="0" smtClean="0">
                <a:latin typeface="Candara" pitchFamily="34" charset="0"/>
              </a:rPr>
              <a:t>transição </a:t>
            </a:r>
            <a:r>
              <a:rPr lang="pt-BR" sz="2200" cap="none" dirty="0" smtClean="0">
                <a:latin typeface="Candara" pitchFamily="34" charset="0"/>
              </a:rPr>
              <a:t>sem idade de corte, mas com </a:t>
            </a:r>
            <a:r>
              <a:rPr lang="pt-BR" sz="2200" b="1" cap="none" dirty="0" smtClean="0">
                <a:latin typeface="Candara" pitchFamily="34" charset="0"/>
              </a:rPr>
              <a:t>idades mínimas progressivas</a:t>
            </a:r>
            <a:r>
              <a:rPr lang="pt-BR" sz="2200" cap="none" dirty="0" smtClean="0">
                <a:latin typeface="Candara" pitchFamily="34" charset="0"/>
              </a:rPr>
              <a:t>.</a:t>
            </a:r>
            <a:endParaRPr lang="pt-BR" sz="2200" cap="none" dirty="0">
              <a:latin typeface="Candara" pitchFamily="34" charset="0"/>
            </a:endParaRPr>
          </a:p>
          <a:p>
            <a:pPr algn="just" fontAlgn="auto">
              <a:spcBef>
                <a:spcPts val="0"/>
              </a:spcBef>
              <a:spcAft>
                <a:spcPts val="2400"/>
              </a:spcAft>
              <a:buClr>
                <a:schemeClr val="accent1">
                  <a:lumMod val="60000"/>
                  <a:lumOff val="40000"/>
                </a:schemeClr>
              </a:buClr>
              <a:buFont typeface="Wingdings" pitchFamily="2" charset="2"/>
              <a:buChar char="ü"/>
              <a:defRPr/>
            </a:pPr>
            <a:r>
              <a:rPr lang="pt-BR" sz="2200" cap="none" dirty="0" smtClean="0">
                <a:latin typeface="Candara" pitchFamily="34" charset="0"/>
              </a:rPr>
              <a:t>Fixa </a:t>
            </a:r>
            <a:r>
              <a:rPr lang="pt-BR" sz="2200" b="1" cap="none" dirty="0" smtClean="0">
                <a:latin typeface="Candara" pitchFamily="34" charset="0"/>
              </a:rPr>
              <a:t>em 30% o </a:t>
            </a:r>
            <a:r>
              <a:rPr lang="pt-BR" sz="2200" b="1" cap="none" dirty="0">
                <a:latin typeface="Candara" pitchFamily="34" charset="0"/>
              </a:rPr>
              <a:t>“pedágio”</a:t>
            </a:r>
            <a:r>
              <a:rPr lang="pt-BR" sz="2200" cap="none" dirty="0">
                <a:latin typeface="Candara" pitchFamily="34" charset="0"/>
              </a:rPr>
              <a:t> na regra de transição </a:t>
            </a:r>
            <a:r>
              <a:rPr lang="pt-BR" sz="2200" cap="none" dirty="0" smtClean="0">
                <a:latin typeface="Candara" pitchFamily="34" charset="0"/>
              </a:rPr>
              <a:t>sobre o tempo de contribuição faltante.</a:t>
            </a:r>
          </a:p>
          <a:p>
            <a:pPr algn="just" fontAlgn="auto">
              <a:spcBef>
                <a:spcPts val="0"/>
              </a:spcBef>
              <a:spcAft>
                <a:spcPts val="2400"/>
              </a:spcAft>
              <a:buClr>
                <a:schemeClr val="accent1">
                  <a:lumMod val="60000"/>
                  <a:lumOff val="40000"/>
                </a:schemeClr>
              </a:buClr>
              <a:buFont typeface="Wingdings" pitchFamily="2" charset="2"/>
              <a:buChar char="ü"/>
              <a:defRPr/>
            </a:pPr>
            <a:r>
              <a:rPr lang="pt-BR" sz="2200" cap="none" dirty="0" smtClean="0">
                <a:latin typeface="Candara" pitchFamily="34" charset="0"/>
              </a:rPr>
              <a:t>Continua propondo </a:t>
            </a:r>
            <a:r>
              <a:rPr lang="pt-BR" sz="2200" b="1" cap="none" dirty="0" smtClean="0">
                <a:latin typeface="Candara" pitchFamily="34" charset="0"/>
              </a:rPr>
              <a:t>tempo mínimo de contribuição de 25 anos</a:t>
            </a:r>
            <a:r>
              <a:rPr lang="pt-BR" sz="2200" cap="none" dirty="0" smtClean="0">
                <a:latin typeface="Candara" pitchFamily="34" charset="0"/>
              </a:rPr>
              <a:t>, mas agora com uma </a:t>
            </a:r>
            <a:r>
              <a:rPr lang="pt-BR" sz="2200" b="1" cap="none" dirty="0" smtClean="0">
                <a:latin typeface="Candara" pitchFamily="34" charset="0"/>
              </a:rPr>
              <a:t>regra de transição progressiva</a:t>
            </a:r>
            <a:r>
              <a:rPr lang="pt-BR" sz="2200" cap="none" dirty="0" smtClean="0">
                <a:latin typeface="Candara" pitchFamily="34" charset="0"/>
              </a:rPr>
              <a:t> começando com 15 anos (180 contribuições) até chegar aos 25 (300 contribuições). </a:t>
            </a:r>
          </a:p>
        </p:txBody>
      </p:sp>
      <p:sp>
        <p:nvSpPr>
          <p:cNvPr id="7" name="Título 6"/>
          <p:cNvSpPr>
            <a:spLocks noGrp="1"/>
          </p:cNvSpPr>
          <p:nvPr>
            <p:ph type="title"/>
          </p:nvPr>
        </p:nvSpPr>
        <p:spPr>
          <a:xfrm>
            <a:off x="226670" y="0"/>
            <a:ext cx="11037888" cy="840259"/>
          </a:xfrm>
        </p:spPr>
        <p:txBody>
          <a:bodyPr>
            <a:noAutofit/>
          </a:bodyPr>
          <a:lstStyle/>
          <a:p>
            <a:pPr algn="ctr" fontAlgn="auto">
              <a:spcAft>
                <a:spcPts val="0"/>
              </a:spcAft>
              <a:defRPr/>
            </a:pPr>
            <a:r>
              <a:rPr lang="pt-BR" sz="3600" b="1" dirty="0" smtClean="0">
                <a:solidFill>
                  <a:schemeClr val="accent1"/>
                </a:solidFill>
                <a:latin typeface="Candara" panose="020E0502030303020204" pitchFamily="34" charset="0"/>
              </a:rPr>
              <a:t>Principais </a:t>
            </a:r>
            <a:r>
              <a:rPr lang="pt-BR" sz="3600" b="1" dirty="0">
                <a:solidFill>
                  <a:schemeClr val="accent1"/>
                </a:solidFill>
                <a:latin typeface="Candara" panose="020E0502030303020204" pitchFamily="34" charset="0"/>
              </a:rPr>
              <a:t>alterações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3"/>
          </p:nvPr>
        </p:nvSpPr>
        <p:spPr>
          <a:xfrm>
            <a:off x="139700" y="770731"/>
            <a:ext cx="11245850" cy="4495800"/>
          </a:xfrm>
        </p:spPr>
        <p:txBody>
          <a:bodyPr>
            <a:normAutofit/>
          </a:bodyPr>
          <a:lstStyle/>
          <a:p>
            <a:pPr algn="just" fontAlgn="auto">
              <a:spcBef>
                <a:spcPts val="0"/>
              </a:spcBef>
              <a:spcAft>
                <a:spcPts val="2400"/>
              </a:spcAft>
              <a:buClr>
                <a:schemeClr val="accent1">
                  <a:lumMod val="60000"/>
                  <a:lumOff val="40000"/>
                </a:schemeClr>
              </a:buClr>
              <a:buFont typeface="Wingdings" pitchFamily="2" charset="2"/>
              <a:buChar char="ü"/>
              <a:defRPr/>
            </a:pPr>
            <a:r>
              <a:rPr lang="pt-BR" sz="2200" cap="none" dirty="0" smtClean="0">
                <a:latin typeface="Candara" pitchFamily="34" charset="0"/>
                <a:cs typeface="Arial" pitchFamily="34" charset="0"/>
              </a:rPr>
              <a:t>Mantém </a:t>
            </a:r>
            <a:r>
              <a:rPr lang="pt-BR" sz="2200" cap="none" dirty="0">
                <a:latin typeface="Candara" pitchFamily="34" charset="0"/>
                <a:cs typeface="Arial" pitchFamily="34" charset="0"/>
              </a:rPr>
              <a:t>direito dos </a:t>
            </a:r>
            <a:r>
              <a:rPr lang="pt-BR" sz="2200" b="1" cap="none" dirty="0">
                <a:latin typeface="Candara" pitchFamily="34" charset="0"/>
                <a:cs typeface="Arial" pitchFamily="34" charset="0"/>
              </a:rPr>
              <a:t>trabalhadores rurais </a:t>
            </a:r>
            <a:r>
              <a:rPr lang="pt-BR" sz="2200" cap="none" dirty="0">
                <a:latin typeface="Candara" pitchFamily="34" charset="0"/>
                <a:cs typeface="Arial" pitchFamily="34" charset="0"/>
              </a:rPr>
              <a:t>(segurados especiais) a benefício de 1 SM com idade mínima de aposentadoria ao </a:t>
            </a:r>
            <a:r>
              <a:rPr lang="pt-BR" sz="2200" b="1" cap="none" dirty="0" smtClean="0">
                <a:latin typeface="Candara" pitchFamily="34" charset="0"/>
                <a:cs typeface="Arial" pitchFamily="34" charset="0"/>
              </a:rPr>
              <a:t>60 anos para os homens </a:t>
            </a:r>
            <a:r>
              <a:rPr lang="pt-BR" sz="2200" cap="none" dirty="0" smtClean="0">
                <a:latin typeface="Candara" pitchFamily="34" charset="0"/>
                <a:cs typeface="Arial" pitchFamily="34" charset="0"/>
              </a:rPr>
              <a:t>e aos </a:t>
            </a:r>
            <a:r>
              <a:rPr lang="pt-BR" sz="2200" b="1" cap="none" dirty="0">
                <a:latin typeface="Candara" pitchFamily="34" charset="0"/>
                <a:cs typeface="Arial" pitchFamily="34" charset="0"/>
              </a:rPr>
              <a:t>57 </a:t>
            </a:r>
            <a:r>
              <a:rPr lang="pt-BR" sz="2200" b="1" cap="none" dirty="0" smtClean="0">
                <a:latin typeface="Candara" pitchFamily="34" charset="0"/>
                <a:cs typeface="Arial" pitchFamily="34" charset="0"/>
              </a:rPr>
              <a:t>anos para as mulheres (aumento de 3 anos)</a:t>
            </a:r>
            <a:r>
              <a:rPr lang="pt-BR" sz="2200" cap="none" dirty="0" smtClean="0">
                <a:latin typeface="Candara" pitchFamily="34" charset="0"/>
                <a:cs typeface="Arial" pitchFamily="34" charset="0"/>
              </a:rPr>
              <a:t>, com sistema de </a:t>
            </a:r>
            <a:r>
              <a:rPr lang="pt-BR" sz="2200" b="1" cap="none" dirty="0" smtClean="0">
                <a:latin typeface="Candara" pitchFamily="34" charset="0"/>
                <a:cs typeface="Arial" pitchFamily="34" charset="0"/>
              </a:rPr>
              <a:t>contribuição individual</a:t>
            </a:r>
            <a:r>
              <a:rPr lang="pt-BR" sz="2200" cap="none" dirty="0" smtClean="0">
                <a:latin typeface="Candara" pitchFamily="34" charset="0"/>
                <a:cs typeface="Arial" pitchFamily="34" charset="0"/>
              </a:rPr>
              <a:t>.  </a:t>
            </a:r>
            <a:r>
              <a:rPr lang="pt-BR" sz="2200" cap="none" dirty="0">
                <a:latin typeface="Candara" pitchFamily="34" charset="0"/>
                <a:cs typeface="Arial" pitchFamily="34" charset="0"/>
              </a:rPr>
              <a:t>Assalariados rurais ficam na regra geral. </a:t>
            </a:r>
          </a:p>
          <a:p>
            <a:pPr algn="just" fontAlgn="auto">
              <a:spcBef>
                <a:spcPts val="0"/>
              </a:spcBef>
              <a:spcAft>
                <a:spcPts val="2400"/>
              </a:spcAft>
              <a:buClr>
                <a:schemeClr val="accent1">
                  <a:lumMod val="60000"/>
                  <a:lumOff val="40000"/>
                </a:schemeClr>
              </a:buClr>
              <a:buFont typeface="Wingdings" pitchFamily="2" charset="2"/>
              <a:buChar char="ü"/>
              <a:defRPr/>
            </a:pPr>
            <a:r>
              <a:rPr lang="pt-BR" sz="2200" b="1" cap="none" dirty="0" smtClean="0">
                <a:latin typeface="Candara" pitchFamily="34" charset="0"/>
                <a:cs typeface="Arial" pitchFamily="34" charset="0"/>
              </a:rPr>
              <a:t>Rebaixa </a:t>
            </a:r>
            <a:r>
              <a:rPr lang="pt-BR" sz="2200" b="1" cap="none" dirty="0">
                <a:latin typeface="Candara" pitchFamily="34" charset="0"/>
                <a:cs typeface="Arial" pitchFamily="34" charset="0"/>
              </a:rPr>
              <a:t>valores dos benefícios </a:t>
            </a:r>
            <a:r>
              <a:rPr lang="pt-BR" sz="2200" cap="none" dirty="0">
                <a:latin typeface="Candara" pitchFamily="34" charset="0"/>
                <a:cs typeface="Arial" pitchFamily="34" charset="0"/>
              </a:rPr>
              <a:t>(média de </a:t>
            </a:r>
            <a:r>
              <a:rPr lang="pt-BR" sz="2200" b="1" cap="none" dirty="0" smtClean="0">
                <a:latin typeface="Candara" pitchFamily="34" charset="0"/>
                <a:cs typeface="Arial" pitchFamily="34" charset="0"/>
              </a:rPr>
              <a:t>TODAS</a:t>
            </a:r>
            <a:r>
              <a:rPr lang="pt-BR" sz="2200" cap="none" dirty="0" smtClean="0">
                <a:latin typeface="Candara" pitchFamily="34" charset="0"/>
                <a:cs typeface="Arial" pitchFamily="34" charset="0"/>
              </a:rPr>
              <a:t> as </a:t>
            </a:r>
            <a:r>
              <a:rPr lang="pt-BR" sz="2200" cap="none" dirty="0">
                <a:latin typeface="Candara" pitchFamily="34" charset="0"/>
                <a:cs typeface="Arial" pitchFamily="34" charset="0"/>
              </a:rPr>
              <a:t>contribuições a partir de julho de </a:t>
            </a:r>
            <a:r>
              <a:rPr lang="pt-BR" sz="2200" cap="none" dirty="0" smtClean="0">
                <a:latin typeface="Candara" pitchFamily="34" charset="0"/>
                <a:cs typeface="Arial" pitchFamily="34" charset="0"/>
              </a:rPr>
              <a:t>1994, podendo a regra ser </a:t>
            </a:r>
            <a:r>
              <a:rPr lang="pt-BR" sz="2200" cap="none" dirty="0">
                <a:latin typeface="Candara" pitchFamily="34" charset="0"/>
                <a:cs typeface="Arial" pitchFamily="34" charset="0"/>
              </a:rPr>
              <a:t>alterada por lei, mas </a:t>
            </a:r>
            <a:r>
              <a:rPr lang="pt-BR" sz="2200" cap="none" dirty="0" smtClean="0">
                <a:latin typeface="Candara" pitchFamily="34" charset="0"/>
                <a:cs typeface="Arial" pitchFamily="34" charset="0"/>
              </a:rPr>
              <a:t>já valendo na data da  </a:t>
            </a:r>
            <a:r>
              <a:rPr lang="pt-BR" sz="2200" cap="none" dirty="0">
                <a:latin typeface="Candara" pitchFamily="34" charset="0"/>
                <a:cs typeface="Arial" pitchFamily="34" charset="0"/>
              </a:rPr>
              <a:t>promulgação </a:t>
            </a:r>
            <a:r>
              <a:rPr lang="pt-BR" sz="2200" cap="none" dirty="0" smtClean="0">
                <a:latin typeface="Candara" pitchFamily="34" charset="0"/>
                <a:cs typeface="Arial" pitchFamily="34" charset="0"/>
              </a:rPr>
              <a:t>da PEC).</a:t>
            </a:r>
            <a:endParaRPr lang="pt-BR" sz="2200" cap="none" dirty="0">
              <a:latin typeface="Candara" pitchFamily="34" charset="0"/>
              <a:cs typeface="Arial" pitchFamily="34" charset="0"/>
            </a:endParaRPr>
          </a:p>
          <a:p>
            <a:pPr algn="just" fontAlgn="auto">
              <a:spcBef>
                <a:spcPts val="0"/>
              </a:spcBef>
              <a:spcAft>
                <a:spcPts val="2400"/>
              </a:spcAft>
              <a:buClr>
                <a:schemeClr val="accent1">
                  <a:lumMod val="60000"/>
                  <a:lumOff val="40000"/>
                </a:schemeClr>
              </a:buClr>
              <a:buFont typeface="Wingdings" pitchFamily="2" charset="2"/>
              <a:buChar char="ü"/>
              <a:defRPr/>
            </a:pPr>
            <a:r>
              <a:rPr lang="pt-BR" sz="2200" cap="none" dirty="0">
                <a:latin typeface="Candara" pitchFamily="34" charset="0"/>
                <a:cs typeface="Arial" pitchFamily="34" charset="0"/>
              </a:rPr>
              <a:t>Prejudica gravemente </a:t>
            </a:r>
            <a:r>
              <a:rPr lang="pt-BR" sz="2200" b="1" cap="none" dirty="0">
                <a:latin typeface="Candara" pitchFamily="34" charset="0"/>
                <a:cs typeface="Arial" pitchFamily="34" charset="0"/>
              </a:rPr>
              <a:t>servidores</a:t>
            </a:r>
            <a:r>
              <a:rPr lang="pt-BR" sz="2200" cap="none" dirty="0">
                <a:latin typeface="Candara" pitchFamily="34" charset="0"/>
                <a:cs typeface="Arial" pitchFamily="34" charset="0"/>
              </a:rPr>
              <a:t> nas regras de transição, condicionando direito a </a:t>
            </a:r>
            <a:r>
              <a:rPr lang="pt-BR" sz="2200" b="1" cap="none" dirty="0">
                <a:latin typeface="Candara" pitchFamily="34" charset="0"/>
                <a:cs typeface="Arial" pitchFamily="34" charset="0"/>
              </a:rPr>
              <a:t>aposentadoria integral (integralidade) </a:t>
            </a:r>
            <a:r>
              <a:rPr lang="pt-BR" sz="2200" cap="none" dirty="0">
                <a:latin typeface="Candara" pitchFamily="34" charset="0"/>
                <a:cs typeface="Arial" pitchFamily="34" charset="0"/>
              </a:rPr>
              <a:t>com paridade ao cumprimento de </a:t>
            </a:r>
            <a:r>
              <a:rPr lang="pt-BR" sz="2200" b="1" cap="none" dirty="0" smtClean="0">
                <a:latin typeface="Candara" pitchFamily="34" charset="0"/>
                <a:cs typeface="Arial" pitchFamily="34" charset="0"/>
              </a:rPr>
              <a:t>62 anos </a:t>
            </a:r>
            <a:r>
              <a:rPr lang="pt-BR" sz="2200" cap="none" dirty="0" smtClean="0">
                <a:latin typeface="Candara" pitchFamily="34" charset="0"/>
                <a:cs typeface="Arial" pitchFamily="34" charset="0"/>
              </a:rPr>
              <a:t>de idade para as mulheres e</a:t>
            </a:r>
            <a:r>
              <a:rPr lang="pt-BR" sz="2200" b="1" cap="none" dirty="0" smtClean="0">
                <a:latin typeface="Candara" pitchFamily="34" charset="0"/>
                <a:cs typeface="Arial" pitchFamily="34" charset="0"/>
              </a:rPr>
              <a:t> 65 </a:t>
            </a:r>
            <a:r>
              <a:rPr lang="pt-BR" sz="2200" b="1" cap="none" dirty="0">
                <a:latin typeface="Candara" pitchFamily="34" charset="0"/>
                <a:cs typeface="Arial" pitchFamily="34" charset="0"/>
              </a:rPr>
              <a:t>anos </a:t>
            </a:r>
            <a:r>
              <a:rPr lang="pt-BR" sz="2200" cap="none" dirty="0" smtClean="0">
                <a:latin typeface="Candara" pitchFamily="34" charset="0"/>
                <a:cs typeface="Arial" pitchFamily="34" charset="0"/>
              </a:rPr>
              <a:t>para os homens </a:t>
            </a:r>
            <a:r>
              <a:rPr lang="pt-BR" sz="2200" b="1" cap="none" dirty="0">
                <a:latin typeface="Candara" pitchFamily="34" charset="0"/>
                <a:cs typeface="Arial" pitchFamily="34" charset="0"/>
              </a:rPr>
              <a:t>(</a:t>
            </a:r>
            <a:r>
              <a:rPr lang="pt-BR" sz="2200" b="1" cap="none" dirty="0" smtClean="0">
                <a:latin typeface="Candara" pitchFamily="34" charset="0"/>
                <a:cs typeface="Arial" pitchFamily="34" charset="0"/>
              </a:rPr>
              <a:t>professores: </a:t>
            </a:r>
            <a:r>
              <a:rPr lang="pt-BR" sz="2200" b="1" cap="none" dirty="0">
                <a:latin typeface="Candara" pitchFamily="34" charset="0"/>
                <a:cs typeface="Arial" pitchFamily="34" charset="0"/>
              </a:rPr>
              <a:t>60 anos</a:t>
            </a:r>
            <a:r>
              <a:rPr lang="pt-BR" sz="2200" b="1" cap="none" dirty="0" smtClean="0">
                <a:latin typeface="Candara" pitchFamily="34" charset="0"/>
                <a:cs typeface="Arial" pitchFamily="34" charset="0"/>
              </a:rPr>
              <a:t>)</a:t>
            </a:r>
            <a:endParaRPr lang="pt-BR" b="1" cap="none" dirty="0">
              <a:latin typeface="Candara" pitchFamily="34" charset="0"/>
              <a:cs typeface="Arial" pitchFamily="34" charset="0"/>
            </a:endParaRPr>
          </a:p>
        </p:txBody>
      </p:sp>
      <p:sp>
        <p:nvSpPr>
          <p:cNvPr id="5" name="Título 6"/>
          <p:cNvSpPr>
            <a:spLocks noGrp="1"/>
          </p:cNvSpPr>
          <p:nvPr>
            <p:ph type="title"/>
          </p:nvPr>
        </p:nvSpPr>
        <p:spPr>
          <a:xfrm>
            <a:off x="243681" y="195263"/>
            <a:ext cx="11037888" cy="575468"/>
          </a:xfrm>
        </p:spPr>
        <p:txBody>
          <a:bodyPr>
            <a:noAutofit/>
          </a:bodyPr>
          <a:lstStyle/>
          <a:p>
            <a:pPr algn="ctr" fontAlgn="auto">
              <a:spcAft>
                <a:spcPts val="0"/>
              </a:spcAft>
              <a:defRPr/>
            </a:pPr>
            <a:r>
              <a:rPr lang="pt-BR" sz="3600" b="1" dirty="0" smtClean="0">
                <a:solidFill>
                  <a:schemeClr val="accent1"/>
                </a:solidFill>
                <a:latin typeface="Candara" panose="020E0502030303020204" pitchFamily="34" charset="0"/>
              </a:rPr>
              <a:t>Principais </a:t>
            </a:r>
            <a:r>
              <a:rPr lang="pt-BR" sz="3600" b="1" dirty="0">
                <a:solidFill>
                  <a:schemeClr val="accent1"/>
                </a:solidFill>
                <a:latin typeface="Candara" panose="020E0502030303020204" pitchFamily="34" charset="0"/>
              </a:rPr>
              <a:t>alterações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25521" y="1038006"/>
            <a:ext cx="9028112" cy="4216539"/>
          </a:xfrm>
          <a:prstGeom prst="rect">
            <a:avLst/>
          </a:prstGeom>
        </p:spPr>
        <p:txBody>
          <a:bodyPr wrap="square">
            <a:spAutoFit/>
          </a:bodyPr>
          <a:lstStyle/>
          <a:p>
            <a:pPr algn="ctr" fontAlgn="auto">
              <a:spcBef>
                <a:spcPts val="0"/>
              </a:spcBef>
              <a:spcAft>
                <a:spcPts val="0"/>
              </a:spcAft>
              <a:defRPr/>
            </a:pPr>
            <a:r>
              <a:rPr lang="pt-BR" sz="4400" dirty="0" smtClean="0">
                <a:solidFill>
                  <a:schemeClr val="accent1"/>
                </a:solidFill>
                <a:latin typeface="+mj-lt"/>
                <a:cs typeface="+mn-cs"/>
              </a:rPr>
              <a:t>Regras atuais de acesso e cálculo do valor dos benefícios</a:t>
            </a:r>
          </a:p>
          <a:p>
            <a:pPr algn="ctr" fontAlgn="auto">
              <a:spcBef>
                <a:spcPts val="0"/>
              </a:spcBef>
              <a:spcAft>
                <a:spcPts val="0"/>
              </a:spcAft>
              <a:defRPr/>
            </a:pPr>
            <a:r>
              <a:rPr lang="pt-BR" sz="4400" dirty="0" smtClean="0">
                <a:solidFill>
                  <a:schemeClr val="accent1"/>
                </a:solidFill>
                <a:latin typeface="+mj-lt"/>
                <a:cs typeface="+mn-cs"/>
              </a:rPr>
              <a:t> X</a:t>
            </a:r>
          </a:p>
          <a:p>
            <a:pPr algn="ctr" fontAlgn="auto">
              <a:spcBef>
                <a:spcPts val="0"/>
              </a:spcBef>
              <a:spcAft>
                <a:spcPts val="0"/>
              </a:spcAft>
              <a:defRPr/>
            </a:pPr>
            <a:r>
              <a:rPr lang="pt-BR" sz="4400" dirty="0" smtClean="0">
                <a:solidFill>
                  <a:schemeClr val="accent1"/>
                </a:solidFill>
                <a:latin typeface="+mj-lt"/>
                <a:cs typeface="+mn-cs"/>
              </a:rPr>
              <a:t>Alterações propostas na PEC 287-A (Substitutivo) </a:t>
            </a:r>
            <a:r>
              <a:rPr lang="pt-BR" sz="4800" dirty="0">
                <a:solidFill>
                  <a:schemeClr val="accent1"/>
                </a:solidFill>
                <a:latin typeface="+mj-lt"/>
                <a:cs typeface="+mn-cs"/>
              </a:rPr>
              <a:t/>
            </a:r>
            <a:br>
              <a:rPr lang="pt-BR" sz="4800" dirty="0">
                <a:solidFill>
                  <a:schemeClr val="accent1"/>
                </a:solidFill>
                <a:latin typeface="+mj-lt"/>
                <a:cs typeface="+mn-cs"/>
              </a:rPr>
            </a:br>
            <a:endParaRPr lang="pt-BR" sz="4800" dirty="0">
              <a:solidFill>
                <a:schemeClr val="accent1"/>
              </a:solidFill>
              <a:latin typeface="+mj-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050" y="11113"/>
            <a:ext cx="10393363" cy="650875"/>
          </a:xfrm>
          <a:prstGeom prst="rect">
            <a:avLst/>
          </a:prstGeom>
        </p:spPr>
        <p:txBody>
          <a:bodyPr/>
          <a:lstStyle>
            <a:lvl1pPr algn="l" rtl="0" fontAlgn="base">
              <a:lnSpc>
                <a:spcPct val="90000"/>
              </a:lnSpc>
              <a:spcBef>
                <a:spcPct val="0"/>
              </a:spcBef>
              <a:spcAft>
                <a:spcPct val="0"/>
              </a:spcAft>
              <a:defRPr sz="54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a:lstStyle>
          <a:p>
            <a:pPr fontAlgn="auto">
              <a:spcAft>
                <a:spcPts val="0"/>
              </a:spcAft>
              <a:defRPr/>
            </a:pPr>
            <a:r>
              <a:rPr lang="pt-BR" sz="3200" b="1" dirty="0" smtClean="0">
                <a:solidFill>
                  <a:schemeClr val="accent1"/>
                </a:solidFill>
                <a:latin typeface="Candara" panose="020E0502030303020204" pitchFamily="34" charset="0"/>
              </a:rPr>
              <a:t>1. APOSENTADORIA – REGRAS  ATUAIS DE ACESSO - RGPS</a:t>
            </a:r>
            <a:endParaRPr lang="pt-BR" sz="3200" b="1" dirty="0">
              <a:solidFill>
                <a:schemeClr val="accent1"/>
              </a:solidFill>
              <a:latin typeface="Candara" panose="020E0502030303020204" pitchFamily="34" charset="0"/>
            </a:endParaRPr>
          </a:p>
        </p:txBody>
      </p:sp>
      <p:sp>
        <p:nvSpPr>
          <p:cNvPr id="4" name="CaixaDeTexto 3"/>
          <p:cNvSpPr txBox="1"/>
          <p:nvPr/>
        </p:nvSpPr>
        <p:spPr>
          <a:xfrm>
            <a:off x="198120" y="930653"/>
            <a:ext cx="6294119" cy="1815882"/>
          </a:xfrm>
          <a:prstGeom prst="rect">
            <a:avLst/>
          </a:prstGeom>
          <a:noFill/>
        </p:spPr>
        <p:txBody>
          <a:bodyPr vert="horz" wrap="square" rtlCol="0">
            <a:spAutoFit/>
          </a:bodyPr>
          <a:lstStyle/>
          <a:p>
            <a:r>
              <a:rPr lang="pt-BR" sz="2800" b="1" dirty="0" smtClean="0">
                <a:solidFill>
                  <a:schemeClr val="accent1"/>
                </a:solidFill>
                <a:latin typeface="Candara" panose="020E0502030303020204" pitchFamily="34" charset="0"/>
              </a:rPr>
              <a:t>Tempo de Contribuição</a:t>
            </a:r>
            <a:r>
              <a:rPr lang="pt-BR" sz="3200" b="1" dirty="0" smtClean="0">
                <a:solidFill>
                  <a:schemeClr val="accent1"/>
                </a:solidFill>
                <a:latin typeface="Candara" panose="020E0502030303020204" pitchFamily="34" charset="0"/>
              </a:rPr>
              <a:t> </a:t>
            </a:r>
            <a:r>
              <a:rPr lang="pt-BR" sz="2400" dirty="0" smtClean="0">
                <a:solidFill>
                  <a:schemeClr val="accent1"/>
                </a:solidFill>
                <a:latin typeface="Candara" panose="020E0502030303020204" pitchFamily="34" charset="0"/>
              </a:rPr>
              <a:t>(fator ou 85/95)</a:t>
            </a:r>
            <a:endParaRPr lang="pt-BR" sz="3200" dirty="0" smtClean="0">
              <a:solidFill>
                <a:schemeClr val="accent1"/>
              </a:solidFill>
              <a:latin typeface="Candara" panose="020E0502030303020204" pitchFamily="34" charset="0"/>
            </a:endParaRPr>
          </a:p>
          <a:p>
            <a:r>
              <a:rPr lang="pt-BR" sz="2800" dirty="0">
                <a:solidFill>
                  <a:schemeClr val="accent1">
                    <a:lumMod val="75000"/>
                  </a:schemeClr>
                </a:solidFill>
                <a:latin typeface="Candara" panose="020E0502030303020204" pitchFamily="34" charset="0"/>
              </a:rPr>
              <a:t>	</a:t>
            </a:r>
            <a:r>
              <a:rPr lang="pt-BR" sz="2400" dirty="0" smtClean="0">
                <a:latin typeface="Candara" panose="020E0502030303020204" pitchFamily="34" charset="0"/>
              </a:rPr>
              <a:t>30 anos (mulher)</a:t>
            </a:r>
          </a:p>
          <a:p>
            <a:r>
              <a:rPr lang="pt-BR" sz="2400" dirty="0">
                <a:latin typeface="Candara" panose="020E0502030303020204" pitchFamily="34" charset="0"/>
              </a:rPr>
              <a:t>	</a:t>
            </a:r>
            <a:r>
              <a:rPr lang="pt-BR" sz="2400" dirty="0" smtClean="0">
                <a:latin typeface="Candara" panose="020E0502030303020204" pitchFamily="34" charset="0"/>
              </a:rPr>
              <a:t>35 anos (homem)</a:t>
            </a:r>
          </a:p>
          <a:p>
            <a:endParaRPr lang="pt-BR" sz="2800" dirty="0">
              <a:solidFill>
                <a:schemeClr val="accent1">
                  <a:lumMod val="75000"/>
                </a:schemeClr>
              </a:solidFill>
              <a:latin typeface="+mj-lt"/>
            </a:endParaRPr>
          </a:p>
        </p:txBody>
      </p:sp>
      <p:sp>
        <p:nvSpPr>
          <p:cNvPr id="5" name="Retângulo 4"/>
          <p:cNvSpPr/>
          <p:nvPr/>
        </p:nvSpPr>
        <p:spPr>
          <a:xfrm>
            <a:off x="198121" y="2684979"/>
            <a:ext cx="8458200" cy="1692771"/>
          </a:xfrm>
          <a:prstGeom prst="rect">
            <a:avLst/>
          </a:prstGeom>
        </p:spPr>
        <p:txBody>
          <a:bodyPr wrap="square">
            <a:spAutoFit/>
          </a:bodyPr>
          <a:lstStyle/>
          <a:p>
            <a:r>
              <a:rPr lang="pt-BR" sz="2800" b="1" dirty="0">
                <a:solidFill>
                  <a:schemeClr val="accent1"/>
                </a:solidFill>
                <a:latin typeface="Candara" panose="020E0502030303020204" pitchFamily="34" charset="0"/>
              </a:rPr>
              <a:t>Idade</a:t>
            </a:r>
            <a:r>
              <a:rPr lang="pt-BR" sz="2800" dirty="0">
                <a:solidFill>
                  <a:schemeClr val="accent1"/>
                </a:solidFill>
                <a:latin typeface="Candara" panose="020E0502030303020204" pitchFamily="34" charset="0"/>
              </a:rPr>
              <a:t> </a:t>
            </a:r>
            <a:r>
              <a:rPr lang="pt-BR" sz="2400" dirty="0">
                <a:solidFill>
                  <a:schemeClr val="accent1"/>
                </a:solidFill>
                <a:latin typeface="Candara" panose="020E0502030303020204" pitchFamily="34" charset="0"/>
              </a:rPr>
              <a:t>(proporcional ao tempo de contribuição)</a:t>
            </a:r>
          </a:p>
          <a:p>
            <a:r>
              <a:rPr lang="pt-BR" sz="2800" dirty="0">
                <a:solidFill>
                  <a:schemeClr val="accent1">
                    <a:lumMod val="75000"/>
                  </a:schemeClr>
                </a:solidFill>
                <a:latin typeface="Candara" panose="020E0502030303020204" pitchFamily="34" charset="0"/>
              </a:rPr>
              <a:t>	</a:t>
            </a:r>
            <a:r>
              <a:rPr lang="pt-BR" sz="2400" dirty="0">
                <a:latin typeface="Candara" panose="020E0502030303020204" pitchFamily="34" charset="0"/>
              </a:rPr>
              <a:t>60 anos (mulher)</a:t>
            </a:r>
          </a:p>
          <a:p>
            <a:r>
              <a:rPr lang="pt-BR" sz="2400" dirty="0">
                <a:latin typeface="Candara" panose="020E0502030303020204" pitchFamily="34" charset="0"/>
              </a:rPr>
              <a:t>	65 anos (homem)</a:t>
            </a:r>
          </a:p>
          <a:p>
            <a:r>
              <a:rPr lang="pt-BR" sz="2400" dirty="0">
                <a:latin typeface="Candara" panose="020E0502030303020204" pitchFamily="34" charset="0"/>
              </a:rPr>
              <a:t>	+ 15 anos de contribuição</a:t>
            </a:r>
          </a:p>
        </p:txBody>
      </p:sp>
      <p:sp>
        <p:nvSpPr>
          <p:cNvPr id="3" name="Retângulo 2"/>
          <p:cNvSpPr/>
          <p:nvPr/>
        </p:nvSpPr>
        <p:spPr>
          <a:xfrm>
            <a:off x="7084948" y="909836"/>
            <a:ext cx="4394480" cy="4154984"/>
          </a:xfrm>
          <a:prstGeom prst="rect">
            <a:avLst/>
          </a:prstGeom>
        </p:spPr>
        <p:txBody>
          <a:bodyPr wrap="square">
            <a:spAutoFit/>
          </a:bodyPr>
          <a:lstStyle/>
          <a:p>
            <a:r>
              <a:rPr lang="pt-BR" sz="2400" dirty="0">
                <a:solidFill>
                  <a:schemeClr val="accent1"/>
                </a:solidFill>
                <a:latin typeface="Candara" panose="020E0502030303020204" pitchFamily="34" charset="0"/>
              </a:rPr>
              <a:t>Outras  variações:</a:t>
            </a:r>
          </a:p>
          <a:p>
            <a:endParaRPr lang="pt-BR" sz="2400" dirty="0">
              <a:solidFill>
                <a:schemeClr val="accent1"/>
              </a:solidFill>
              <a:latin typeface="Candara" panose="020E0502030303020204" pitchFamily="34" charset="0"/>
            </a:endParaRPr>
          </a:p>
          <a:p>
            <a:r>
              <a:rPr lang="pt-BR" sz="2400" dirty="0">
                <a:solidFill>
                  <a:schemeClr val="accent1"/>
                </a:solidFill>
                <a:latin typeface="Candara" panose="020E0502030303020204" pitchFamily="34" charset="0"/>
              </a:rPr>
              <a:t>Professores </a:t>
            </a:r>
          </a:p>
          <a:p>
            <a:r>
              <a:rPr lang="pt-BR" sz="2400" dirty="0">
                <a:solidFill>
                  <a:schemeClr val="accent6"/>
                </a:solidFill>
                <a:latin typeface="Candara" panose="020E0502030303020204" pitchFamily="34" charset="0"/>
              </a:rPr>
              <a:t>Redução de 5 anos </a:t>
            </a:r>
            <a:r>
              <a:rPr lang="pt-BR" sz="2400" dirty="0">
                <a:latin typeface="Candara" panose="020E0502030303020204" pitchFamily="34" charset="0"/>
              </a:rPr>
              <a:t>no tempo de contribuição</a:t>
            </a:r>
          </a:p>
          <a:p>
            <a:endParaRPr lang="pt-BR" sz="2400" dirty="0">
              <a:latin typeface="Candara" panose="020E0502030303020204" pitchFamily="34" charset="0"/>
            </a:endParaRPr>
          </a:p>
          <a:p>
            <a:pPr lvl="0"/>
            <a:r>
              <a:rPr lang="pt-BR" sz="2400" dirty="0">
                <a:solidFill>
                  <a:schemeClr val="accent1"/>
                </a:solidFill>
                <a:latin typeface="Candara" panose="020E0502030303020204" pitchFamily="34" charset="0"/>
              </a:rPr>
              <a:t>Rurais</a:t>
            </a:r>
          </a:p>
          <a:p>
            <a:pPr lvl="0"/>
            <a:r>
              <a:rPr lang="pt-BR" sz="2400" dirty="0">
                <a:solidFill>
                  <a:schemeClr val="accent6"/>
                </a:solidFill>
                <a:latin typeface="Candara" panose="020E0502030303020204" pitchFamily="34" charset="0"/>
              </a:rPr>
              <a:t>Redução de 5 anos </a:t>
            </a:r>
            <a:r>
              <a:rPr lang="pt-BR" sz="2400" dirty="0">
                <a:solidFill>
                  <a:prstClr val="black"/>
                </a:solidFill>
                <a:latin typeface="Candara" panose="020E0502030303020204" pitchFamily="34" charset="0"/>
              </a:rPr>
              <a:t>na idade mínima para aposentadoria por idade</a:t>
            </a:r>
          </a:p>
          <a:p>
            <a:pPr lvl="0"/>
            <a:endParaRPr lang="pt-BR" sz="2400" dirty="0">
              <a:solidFill>
                <a:schemeClr val="accent1">
                  <a:lumMod val="75000"/>
                </a:schemeClr>
              </a:solidFill>
            </a:endParaRPr>
          </a:p>
        </p:txBody>
      </p:sp>
    </p:spTree>
    <p:extLst>
      <p:ext uri="{BB962C8B-B14F-4D97-AF65-F5344CB8AC3E}">
        <p14:creationId xmlns:p14="http://schemas.microsoft.com/office/powerpoint/2010/main" val="3805362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050" y="11113"/>
            <a:ext cx="10393363" cy="650875"/>
          </a:xfrm>
          <a:prstGeom prst="rect">
            <a:avLst/>
          </a:prstGeom>
        </p:spPr>
        <p:txBody>
          <a:bodyPr/>
          <a:lstStyle>
            <a:lvl1pPr algn="l" rtl="0" fontAlgn="base">
              <a:lnSpc>
                <a:spcPct val="90000"/>
              </a:lnSpc>
              <a:spcBef>
                <a:spcPct val="0"/>
              </a:spcBef>
              <a:spcAft>
                <a:spcPct val="0"/>
              </a:spcAft>
              <a:defRPr sz="54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a:lstStyle>
          <a:p>
            <a:pPr fontAlgn="auto">
              <a:spcAft>
                <a:spcPts val="0"/>
              </a:spcAft>
              <a:defRPr/>
            </a:pPr>
            <a:r>
              <a:rPr lang="pt-BR" sz="3200" b="1" dirty="0" smtClean="0">
                <a:solidFill>
                  <a:schemeClr val="accent1"/>
                </a:solidFill>
                <a:latin typeface="Candara" panose="020E0502030303020204" pitchFamily="34" charset="0"/>
              </a:rPr>
              <a:t>1. APOSENTADORIA - Regras atuais de ACESSO - RPPS</a:t>
            </a:r>
            <a:endParaRPr lang="pt-BR" sz="3200" b="1" dirty="0">
              <a:solidFill>
                <a:schemeClr val="accent1"/>
              </a:solidFill>
              <a:latin typeface="Candara" panose="020E0502030303020204" pitchFamily="34" charset="0"/>
            </a:endParaRPr>
          </a:p>
        </p:txBody>
      </p:sp>
      <p:sp>
        <p:nvSpPr>
          <p:cNvPr id="4" name="CaixaDeTexto 3"/>
          <p:cNvSpPr txBox="1"/>
          <p:nvPr/>
        </p:nvSpPr>
        <p:spPr>
          <a:xfrm>
            <a:off x="198120" y="930653"/>
            <a:ext cx="6172199" cy="2123658"/>
          </a:xfrm>
          <a:prstGeom prst="rect">
            <a:avLst/>
          </a:prstGeom>
          <a:noFill/>
        </p:spPr>
        <p:txBody>
          <a:bodyPr vert="horz" wrap="square" rtlCol="0">
            <a:spAutoFit/>
          </a:bodyPr>
          <a:lstStyle/>
          <a:p>
            <a:r>
              <a:rPr lang="pt-BR" sz="2800" b="1" dirty="0" smtClean="0">
                <a:solidFill>
                  <a:schemeClr val="accent1"/>
                </a:solidFill>
                <a:latin typeface="Candara" panose="020E0502030303020204" pitchFamily="34" charset="0"/>
              </a:rPr>
              <a:t>Tempo de Contribuição </a:t>
            </a:r>
            <a:r>
              <a:rPr lang="pt-BR" sz="2400" dirty="0" smtClean="0">
                <a:solidFill>
                  <a:schemeClr val="accent1"/>
                </a:solidFill>
                <a:latin typeface="Candara" panose="020E0502030303020204" pitchFamily="34" charset="0"/>
              </a:rPr>
              <a:t>(integral)</a:t>
            </a:r>
          </a:p>
          <a:p>
            <a:r>
              <a:rPr lang="pt-BR" sz="2800" dirty="0">
                <a:solidFill>
                  <a:schemeClr val="accent1">
                    <a:lumMod val="75000"/>
                  </a:schemeClr>
                </a:solidFill>
                <a:latin typeface="Candara" panose="020E0502030303020204" pitchFamily="34" charset="0"/>
              </a:rPr>
              <a:t>	</a:t>
            </a:r>
            <a:r>
              <a:rPr lang="pt-BR" sz="2400" dirty="0" smtClean="0">
                <a:solidFill>
                  <a:schemeClr val="tx1">
                    <a:lumMod val="75000"/>
                    <a:lumOff val="25000"/>
                  </a:schemeClr>
                </a:solidFill>
                <a:latin typeface="Candara" panose="020E0502030303020204" pitchFamily="34" charset="0"/>
              </a:rPr>
              <a:t>55 anos (mulher)/60 anos (homem)</a:t>
            </a:r>
          </a:p>
          <a:p>
            <a:r>
              <a:rPr lang="pt-BR" sz="2800" dirty="0">
                <a:solidFill>
                  <a:schemeClr val="tx1">
                    <a:lumMod val="75000"/>
                    <a:lumOff val="25000"/>
                  </a:schemeClr>
                </a:solidFill>
                <a:latin typeface="Candara" panose="020E0502030303020204" pitchFamily="34" charset="0"/>
              </a:rPr>
              <a:t>	</a:t>
            </a:r>
            <a:r>
              <a:rPr lang="pt-BR" sz="2800" dirty="0" smtClean="0">
                <a:solidFill>
                  <a:schemeClr val="tx1">
                    <a:lumMod val="75000"/>
                    <a:lumOff val="25000"/>
                  </a:schemeClr>
                </a:solidFill>
                <a:latin typeface="Candara" panose="020E0502030303020204" pitchFamily="34" charset="0"/>
              </a:rPr>
              <a:t>+</a:t>
            </a:r>
            <a:r>
              <a:rPr lang="pt-BR" sz="2400" dirty="0" smtClean="0">
                <a:solidFill>
                  <a:schemeClr val="tx1">
                    <a:lumMod val="75000"/>
                    <a:lumOff val="25000"/>
                  </a:schemeClr>
                </a:solidFill>
                <a:latin typeface="Candara" panose="020E0502030303020204" pitchFamily="34" charset="0"/>
              </a:rPr>
              <a:t>30 anos (mulher)/35 anos (homem</a:t>
            </a:r>
            <a:r>
              <a:rPr lang="pt-BR" sz="2400" dirty="0" smtClean="0">
                <a:latin typeface="Candara" panose="020E0502030303020204" pitchFamily="34" charset="0"/>
              </a:rPr>
              <a:t>)</a:t>
            </a:r>
          </a:p>
          <a:p>
            <a:pPr lvl="0"/>
            <a:r>
              <a:rPr lang="pt-BR" sz="2400" dirty="0">
                <a:solidFill>
                  <a:prstClr val="black">
                    <a:lumMod val="75000"/>
                    <a:lumOff val="25000"/>
                  </a:prstClr>
                </a:solidFill>
                <a:latin typeface="Candara" panose="020E0502030303020204" pitchFamily="34" charset="0"/>
              </a:rPr>
              <a:t>	</a:t>
            </a:r>
            <a:r>
              <a:rPr lang="pt-BR" sz="2400" dirty="0" smtClean="0">
                <a:solidFill>
                  <a:prstClr val="black">
                    <a:lumMod val="75000"/>
                    <a:lumOff val="25000"/>
                  </a:prstClr>
                </a:solidFill>
                <a:latin typeface="Candara" panose="020E0502030303020204" pitchFamily="34" charset="0"/>
              </a:rPr>
              <a:t>+10 anos de efetivo exercício</a:t>
            </a:r>
          </a:p>
          <a:p>
            <a:pPr lvl="0"/>
            <a:r>
              <a:rPr lang="pt-BR" sz="2400" dirty="0" smtClean="0">
                <a:latin typeface="Candara" panose="020E0502030303020204" pitchFamily="34" charset="0"/>
              </a:rPr>
              <a:t>	+</a:t>
            </a:r>
            <a:r>
              <a:rPr lang="pt-BR" sz="2400" dirty="0" smtClean="0">
                <a:solidFill>
                  <a:prstClr val="black">
                    <a:lumMod val="75000"/>
                    <a:lumOff val="25000"/>
                  </a:prstClr>
                </a:solidFill>
                <a:latin typeface="Candara" panose="020E0502030303020204" pitchFamily="34" charset="0"/>
              </a:rPr>
              <a:t>5 anos no último cargo</a:t>
            </a:r>
            <a:endParaRPr lang="pt-BR" sz="2400" dirty="0" smtClean="0">
              <a:latin typeface="Candara" panose="020E0502030303020204" pitchFamily="34" charset="0"/>
            </a:endParaRPr>
          </a:p>
        </p:txBody>
      </p:sp>
      <p:sp>
        <p:nvSpPr>
          <p:cNvPr id="5" name="Retângulo 4"/>
          <p:cNvSpPr/>
          <p:nvPr/>
        </p:nvSpPr>
        <p:spPr>
          <a:xfrm>
            <a:off x="198120" y="3524310"/>
            <a:ext cx="8458200" cy="1692771"/>
          </a:xfrm>
          <a:prstGeom prst="rect">
            <a:avLst/>
          </a:prstGeom>
        </p:spPr>
        <p:txBody>
          <a:bodyPr wrap="square">
            <a:spAutoFit/>
          </a:bodyPr>
          <a:lstStyle/>
          <a:p>
            <a:r>
              <a:rPr lang="pt-BR" sz="2800" b="1" dirty="0">
                <a:solidFill>
                  <a:schemeClr val="accent1"/>
                </a:solidFill>
                <a:latin typeface="Candara" panose="020E0502030303020204" pitchFamily="34" charset="0"/>
              </a:rPr>
              <a:t>Idade</a:t>
            </a:r>
            <a:r>
              <a:rPr lang="pt-BR" sz="2800" dirty="0">
                <a:solidFill>
                  <a:schemeClr val="accent1"/>
                </a:solidFill>
                <a:latin typeface="Candara" panose="020E0502030303020204" pitchFamily="34" charset="0"/>
              </a:rPr>
              <a:t> </a:t>
            </a:r>
            <a:r>
              <a:rPr lang="pt-BR" sz="2400" dirty="0" smtClean="0">
                <a:solidFill>
                  <a:schemeClr val="accent1"/>
                </a:solidFill>
                <a:latin typeface="Candara" panose="020E0502030303020204" pitchFamily="34" charset="0"/>
              </a:rPr>
              <a:t>(valor proporcional </a:t>
            </a:r>
            <a:r>
              <a:rPr lang="pt-BR" sz="2400" dirty="0">
                <a:solidFill>
                  <a:schemeClr val="accent1"/>
                </a:solidFill>
                <a:latin typeface="Candara" panose="020E0502030303020204" pitchFamily="34" charset="0"/>
              </a:rPr>
              <a:t>ao tempo de contribuição)</a:t>
            </a:r>
          </a:p>
          <a:p>
            <a:r>
              <a:rPr lang="pt-BR" sz="2800" dirty="0">
                <a:solidFill>
                  <a:schemeClr val="accent1">
                    <a:lumMod val="75000"/>
                  </a:schemeClr>
                </a:solidFill>
                <a:latin typeface="Candara" panose="020E0502030303020204" pitchFamily="34" charset="0"/>
              </a:rPr>
              <a:t>	</a:t>
            </a:r>
            <a:r>
              <a:rPr lang="pt-BR" sz="2400" dirty="0">
                <a:solidFill>
                  <a:schemeClr val="tx1">
                    <a:lumMod val="75000"/>
                    <a:lumOff val="25000"/>
                  </a:schemeClr>
                </a:solidFill>
                <a:latin typeface="Candara" panose="020E0502030303020204" pitchFamily="34" charset="0"/>
              </a:rPr>
              <a:t>60 anos (mulher</a:t>
            </a:r>
            <a:r>
              <a:rPr lang="pt-BR" sz="2400" dirty="0" smtClean="0">
                <a:solidFill>
                  <a:schemeClr val="tx1">
                    <a:lumMod val="75000"/>
                    <a:lumOff val="25000"/>
                  </a:schemeClr>
                </a:solidFill>
                <a:latin typeface="Candara" panose="020E0502030303020204" pitchFamily="34" charset="0"/>
              </a:rPr>
              <a:t>)/65 </a:t>
            </a:r>
            <a:r>
              <a:rPr lang="pt-BR" sz="2400" dirty="0">
                <a:solidFill>
                  <a:schemeClr val="tx1">
                    <a:lumMod val="75000"/>
                    <a:lumOff val="25000"/>
                  </a:schemeClr>
                </a:solidFill>
                <a:latin typeface="Candara" panose="020E0502030303020204" pitchFamily="34" charset="0"/>
              </a:rPr>
              <a:t>anos (homem)</a:t>
            </a:r>
          </a:p>
          <a:p>
            <a:pPr lvl="0"/>
            <a:r>
              <a:rPr lang="pt-BR" sz="2400" dirty="0">
                <a:solidFill>
                  <a:schemeClr val="tx1">
                    <a:lumMod val="75000"/>
                    <a:lumOff val="25000"/>
                  </a:schemeClr>
                </a:solidFill>
                <a:latin typeface="Candara" panose="020E0502030303020204" pitchFamily="34" charset="0"/>
              </a:rPr>
              <a:t>	</a:t>
            </a:r>
            <a:r>
              <a:rPr lang="pt-BR" sz="2400" dirty="0">
                <a:solidFill>
                  <a:prstClr val="black">
                    <a:lumMod val="75000"/>
                    <a:lumOff val="25000"/>
                  </a:prstClr>
                </a:solidFill>
                <a:latin typeface="Candara" panose="020E0502030303020204" pitchFamily="34" charset="0"/>
              </a:rPr>
              <a:t>+10 anos de efetivo exercício</a:t>
            </a:r>
          </a:p>
          <a:p>
            <a:pPr lvl="0"/>
            <a:r>
              <a:rPr lang="pt-BR" sz="2400" dirty="0">
                <a:latin typeface="Candara" panose="020E0502030303020204" pitchFamily="34" charset="0"/>
              </a:rPr>
              <a:t>	+</a:t>
            </a:r>
            <a:r>
              <a:rPr lang="pt-BR" sz="2400" dirty="0">
                <a:solidFill>
                  <a:prstClr val="black">
                    <a:lumMod val="75000"/>
                    <a:lumOff val="25000"/>
                  </a:prstClr>
                </a:solidFill>
                <a:latin typeface="Candara" panose="020E0502030303020204" pitchFamily="34" charset="0"/>
              </a:rPr>
              <a:t>5 anos no último cargo</a:t>
            </a:r>
            <a:endParaRPr lang="pt-BR" sz="2400" dirty="0">
              <a:latin typeface="Candara" panose="020E0502030303020204" pitchFamily="34" charset="0"/>
            </a:endParaRPr>
          </a:p>
        </p:txBody>
      </p:sp>
      <p:sp>
        <p:nvSpPr>
          <p:cNvPr id="6" name="CaixaDeTexto 5"/>
          <p:cNvSpPr txBox="1"/>
          <p:nvPr/>
        </p:nvSpPr>
        <p:spPr>
          <a:xfrm>
            <a:off x="7675175" y="745987"/>
            <a:ext cx="3947163" cy="4678204"/>
          </a:xfrm>
          <a:prstGeom prst="rect">
            <a:avLst/>
          </a:prstGeom>
          <a:noFill/>
          <a:ln>
            <a:noFill/>
          </a:ln>
        </p:spPr>
        <p:txBody>
          <a:bodyPr vert="horz" wrap="square" rtlCol="0">
            <a:spAutoFit/>
          </a:bodyPr>
          <a:lstStyle/>
          <a:p>
            <a:r>
              <a:rPr lang="pt-BR" sz="2800" dirty="0" smtClean="0">
                <a:solidFill>
                  <a:schemeClr val="accent1"/>
                </a:solidFill>
                <a:latin typeface="Candara" panose="020E0502030303020204" pitchFamily="34" charset="0"/>
              </a:rPr>
              <a:t>Outras variações:</a:t>
            </a:r>
          </a:p>
          <a:p>
            <a:endParaRPr lang="pt-BR" sz="2800" dirty="0">
              <a:solidFill>
                <a:schemeClr val="accent6">
                  <a:lumMod val="75000"/>
                </a:schemeClr>
              </a:solidFill>
              <a:latin typeface="Candara" panose="020E0502030303020204" pitchFamily="34" charset="0"/>
            </a:endParaRPr>
          </a:p>
          <a:p>
            <a:r>
              <a:rPr lang="pt-BR" sz="2400" dirty="0" smtClean="0">
                <a:solidFill>
                  <a:schemeClr val="accent1"/>
                </a:solidFill>
                <a:latin typeface="Candara" panose="020E0502030303020204" pitchFamily="34" charset="0"/>
              </a:rPr>
              <a:t>Professores e policiais </a:t>
            </a:r>
          </a:p>
          <a:p>
            <a:r>
              <a:rPr lang="pt-BR" sz="2400" dirty="0" smtClean="0">
                <a:solidFill>
                  <a:schemeClr val="accent6"/>
                </a:solidFill>
                <a:latin typeface="Candara" panose="020E0502030303020204" pitchFamily="34" charset="0"/>
              </a:rPr>
              <a:t>Redução de 5 anos </a:t>
            </a:r>
            <a:r>
              <a:rPr lang="pt-BR" sz="2400" dirty="0" smtClean="0">
                <a:solidFill>
                  <a:schemeClr val="tx1">
                    <a:lumMod val="75000"/>
                    <a:lumOff val="25000"/>
                  </a:schemeClr>
                </a:solidFill>
                <a:latin typeface="Candara" panose="020E0502030303020204" pitchFamily="34" charset="0"/>
              </a:rPr>
              <a:t>no tempo de contribuição e na idade mínima</a:t>
            </a:r>
          </a:p>
          <a:p>
            <a:endParaRPr lang="pt-BR" sz="2400" dirty="0">
              <a:latin typeface="Candara" panose="020E0502030303020204" pitchFamily="34" charset="0"/>
            </a:endParaRPr>
          </a:p>
          <a:p>
            <a:r>
              <a:rPr lang="pt-BR" sz="2400" dirty="0">
                <a:solidFill>
                  <a:schemeClr val="accent1"/>
                </a:solidFill>
                <a:latin typeface="Candara" panose="020E0502030303020204" pitchFamily="34" charset="0"/>
              </a:rPr>
              <a:t>Aposentadoria </a:t>
            </a:r>
            <a:r>
              <a:rPr lang="pt-BR" sz="2400" dirty="0" smtClean="0">
                <a:solidFill>
                  <a:schemeClr val="accent1"/>
                </a:solidFill>
                <a:latin typeface="Candara" panose="020E0502030303020204" pitchFamily="34" charset="0"/>
              </a:rPr>
              <a:t>Compulsória</a:t>
            </a:r>
          </a:p>
          <a:p>
            <a:pPr lvl="0"/>
            <a:r>
              <a:rPr lang="pt-BR" sz="2400" dirty="0" smtClean="0">
                <a:solidFill>
                  <a:schemeClr val="tx1">
                    <a:lumMod val="75000"/>
                    <a:lumOff val="25000"/>
                  </a:schemeClr>
                </a:solidFill>
                <a:latin typeface="Candara" panose="020E0502030303020204" pitchFamily="34" charset="0"/>
              </a:rPr>
              <a:t>75 anos</a:t>
            </a:r>
          </a:p>
          <a:p>
            <a:pPr lvl="0"/>
            <a:r>
              <a:rPr lang="pt-BR" sz="2400" dirty="0" smtClean="0">
                <a:solidFill>
                  <a:schemeClr val="tx1">
                    <a:lumMod val="75000"/>
                    <a:lumOff val="25000"/>
                  </a:schemeClr>
                </a:solidFill>
                <a:latin typeface="Candara" panose="020E0502030303020204" pitchFamily="34" charset="0"/>
              </a:rPr>
              <a:t>Proporcional ao tempo de contribuição</a:t>
            </a:r>
            <a:endParaRPr lang="pt-BR" sz="2400" dirty="0">
              <a:solidFill>
                <a:schemeClr val="tx1">
                  <a:lumMod val="75000"/>
                  <a:lumOff val="25000"/>
                </a:schemeClr>
              </a:solidFill>
              <a:latin typeface="Candara" panose="020E0502030303020204" pitchFamily="34" charset="0"/>
            </a:endParaRPr>
          </a:p>
          <a:p>
            <a:endParaRPr lang="pt-BR" sz="2000" dirty="0" smtClean="0">
              <a:solidFill>
                <a:schemeClr val="accent6">
                  <a:lumMod val="75000"/>
                </a:schemeClr>
              </a:solidFill>
              <a:latin typeface="+mj-lt"/>
            </a:endParaRPr>
          </a:p>
          <a:p>
            <a:endParaRPr lang="pt-BR" sz="600" dirty="0">
              <a:solidFill>
                <a:schemeClr val="accent1">
                  <a:lumMod val="75000"/>
                </a:schemeClr>
              </a:solidFill>
              <a:latin typeface="+mj-lt"/>
            </a:endParaRPr>
          </a:p>
        </p:txBody>
      </p:sp>
    </p:spTree>
    <p:extLst>
      <p:ext uri="{BB962C8B-B14F-4D97-AF65-F5344CB8AC3E}">
        <p14:creationId xmlns:p14="http://schemas.microsoft.com/office/powerpoint/2010/main" val="446367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1"/>
          <p:cNvSpPr>
            <a:spLocks noGrp="1"/>
          </p:cNvSpPr>
          <p:nvPr>
            <p:ph type="title"/>
          </p:nvPr>
        </p:nvSpPr>
        <p:spPr>
          <a:xfrm>
            <a:off x="19050" y="11113"/>
            <a:ext cx="10393363" cy="650875"/>
          </a:xfrm>
        </p:spPr>
        <p:txBody>
          <a:bodyPr>
            <a:normAutofit/>
          </a:bodyPr>
          <a:lstStyle/>
          <a:p>
            <a:pPr algn="l" fontAlgn="auto">
              <a:spcAft>
                <a:spcPts val="0"/>
              </a:spcAft>
              <a:defRPr/>
            </a:pPr>
            <a:r>
              <a:rPr lang="pt-BR" b="1" dirty="0">
                <a:solidFill>
                  <a:schemeClr val="accent1"/>
                </a:solidFill>
                <a:latin typeface="Candara" panose="020E0502030303020204" pitchFamily="34" charset="0"/>
              </a:rPr>
              <a:t>1. </a:t>
            </a:r>
            <a:r>
              <a:rPr lang="pt-BR" sz="3200" b="1" dirty="0">
                <a:solidFill>
                  <a:schemeClr val="accent1"/>
                </a:solidFill>
                <a:latin typeface="Candara" panose="020E0502030303020204" pitchFamily="34" charset="0"/>
              </a:rPr>
              <a:t>aposentadoria por </a:t>
            </a:r>
            <a:r>
              <a:rPr lang="pt-BR" sz="3200" b="1" dirty="0" smtClean="0">
                <a:solidFill>
                  <a:schemeClr val="accent1"/>
                </a:solidFill>
                <a:latin typeface="Candara" panose="020E0502030303020204" pitchFamily="34" charset="0"/>
              </a:rPr>
              <a:t>idade – PROPOSTA DA PEC 287-A</a:t>
            </a:r>
            <a:endParaRPr lang="pt-BR" sz="3200" b="1" dirty="0">
              <a:solidFill>
                <a:schemeClr val="accent1"/>
              </a:solidFill>
              <a:latin typeface="Candara" panose="020E0502030303020204" pitchFamily="34" charset="0"/>
            </a:endParaRPr>
          </a:p>
        </p:txBody>
      </p:sp>
      <p:sp>
        <p:nvSpPr>
          <p:cNvPr id="37" name="CaixaDeTexto 36"/>
          <p:cNvSpPr txBox="1"/>
          <p:nvPr/>
        </p:nvSpPr>
        <p:spPr>
          <a:xfrm>
            <a:off x="187325" y="4468813"/>
            <a:ext cx="4335463" cy="460375"/>
          </a:xfrm>
          <a:prstGeom prst="rect">
            <a:avLst/>
          </a:prstGeom>
          <a:noFill/>
        </p:spPr>
        <p:txBody>
          <a:bodyPr>
            <a:spAutoFit/>
          </a:bodyPr>
          <a:lstStyle/>
          <a:p>
            <a:pPr algn="ctr" fontAlgn="auto">
              <a:spcBef>
                <a:spcPts val="0"/>
              </a:spcBef>
              <a:spcAft>
                <a:spcPts val="1200"/>
              </a:spcAft>
              <a:defRPr/>
            </a:pPr>
            <a:endParaRPr lang="pt-BR" sz="2400" dirty="0">
              <a:solidFill>
                <a:schemeClr val="accent1">
                  <a:lumMod val="50000"/>
                </a:schemeClr>
              </a:solidFill>
              <a:latin typeface="Arial Rounded MT Bold" panose="020F0704030504030204" pitchFamily="34" charset="0"/>
              <a:cs typeface="+mn-cs"/>
            </a:endParaRPr>
          </a:p>
        </p:txBody>
      </p:sp>
      <p:sp>
        <p:nvSpPr>
          <p:cNvPr id="74756" name="CaixaDeTexto 9"/>
          <p:cNvSpPr txBox="1">
            <a:spLocks noChangeArrowheads="1"/>
          </p:cNvSpPr>
          <p:nvPr/>
        </p:nvSpPr>
        <p:spPr bwMode="auto">
          <a:xfrm>
            <a:off x="1881188" y="3576638"/>
            <a:ext cx="32210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a:latin typeface="Candara" pitchFamily="34" charset="0"/>
              </a:rPr>
              <a:t>62 anos de idade </a:t>
            </a:r>
          </a:p>
        </p:txBody>
      </p:sp>
      <p:sp>
        <p:nvSpPr>
          <p:cNvPr id="74757" name="CaixaDeTexto 18"/>
          <p:cNvSpPr txBox="1">
            <a:spLocks noChangeArrowheads="1"/>
          </p:cNvSpPr>
          <p:nvPr/>
        </p:nvSpPr>
        <p:spPr bwMode="auto">
          <a:xfrm>
            <a:off x="1925638" y="2079625"/>
            <a:ext cx="3133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a:latin typeface="Candara" pitchFamily="34" charset="0"/>
              </a:rPr>
              <a:t>65 anos de idade </a:t>
            </a:r>
          </a:p>
        </p:txBody>
      </p:sp>
      <p:sp>
        <p:nvSpPr>
          <p:cNvPr id="74758" name="CaixaDeTexto 19"/>
          <p:cNvSpPr txBox="1">
            <a:spLocks noChangeArrowheads="1"/>
          </p:cNvSpPr>
          <p:nvPr/>
        </p:nvSpPr>
        <p:spPr bwMode="auto">
          <a:xfrm>
            <a:off x="1125538" y="5002213"/>
            <a:ext cx="4725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a:latin typeface="Candara" pitchFamily="34" charset="0"/>
              </a:rPr>
              <a:t>25 anos de contribuição </a:t>
            </a:r>
          </a:p>
        </p:txBody>
      </p:sp>
      <p:sp>
        <p:nvSpPr>
          <p:cNvPr id="74759" name="CaixaDeTexto 25"/>
          <p:cNvSpPr txBox="1">
            <a:spLocks noChangeArrowheads="1"/>
          </p:cNvSpPr>
          <p:nvPr/>
        </p:nvSpPr>
        <p:spPr bwMode="auto">
          <a:xfrm>
            <a:off x="8207375" y="2001838"/>
            <a:ext cx="276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a:latin typeface="Candara" pitchFamily="34" charset="0"/>
              </a:rPr>
              <a:t>60 anos de idade </a:t>
            </a:r>
          </a:p>
        </p:txBody>
      </p:sp>
      <p:pic>
        <p:nvPicPr>
          <p:cNvPr id="74760" name="Imagem 2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8968" t="8333" r="38412" b="63095"/>
          <a:stretch>
            <a:fillRect/>
          </a:stretch>
        </p:blipFill>
        <p:spPr bwMode="auto">
          <a:xfrm>
            <a:off x="557213" y="2930525"/>
            <a:ext cx="113665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Imagem 3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206" t="7619" r="7936" b="66190"/>
          <a:stretch>
            <a:fillRect/>
          </a:stretch>
        </p:blipFill>
        <p:spPr bwMode="auto">
          <a:xfrm>
            <a:off x="619125" y="1668463"/>
            <a:ext cx="10128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is 3"/>
          <p:cNvSpPr/>
          <p:nvPr/>
        </p:nvSpPr>
        <p:spPr>
          <a:xfrm>
            <a:off x="2189163" y="4468813"/>
            <a:ext cx="609600" cy="5619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4763" name="CaixaDeTexto 32"/>
          <p:cNvSpPr txBox="1">
            <a:spLocks noChangeArrowheads="1"/>
          </p:cNvSpPr>
          <p:nvPr/>
        </p:nvSpPr>
        <p:spPr bwMode="auto">
          <a:xfrm>
            <a:off x="8174038" y="3576638"/>
            <a:ext cx="27701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a:latin typeface="Candara" pitchFamily="34" charset="0"/>
              </a:rPr>
              <a:t>57 anos de idade </a:t>
            </a:r>
          </a:p>
        </p:txBody>
      </p:sp>
      <p:sp>
        <p:nvSpPr>
          <p:cNvPr id="74764" name="CaixaDeTexto 1"/>
          <p:cNvSpPr txBox="1">
            <a:spLocks noChangeArrowheads="1"/>
          </p:cNvSpPr>
          <p:nvPr/>
        </p:nvSpPr>
        <p:spPr bwMode="auto">
          <a:xfrm>
            <a:off x="354013" y="1081827"/>
            <a:ext cx="6148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b="1" dirty="0" smtClean="0">
                <a:latin typeface="Candara" panose="020E0502030303020204" pitchFamily="34" charset="0"/>
                <a:cs typeface="Aharoni" panose="02010803020104030203" pitchFamily="2" charset="-79"/>
              </a:rPr>
              <a:t>URBANO e ASSALARIADO RURAL  </a:t>
            </a:r>
            <a:r>
              <a:rPr lang="pt-BR" b="1" dirty="0" smtClean="0">
                <a:latin typeface="Candara" panose="020E0502030303020204" pitchFamily="34" charset="0"/>
                <a:cs typeface="Aharoni" panose="02010803020104030203" pitchFamily="2" charset="-79"/>
              </a:rPr>
              <a:t> </a:t>
            </a:r>
            <a:endParaRPr lang="pt-BR" b="1" dirty="0">
              <a:latin typeface="Candara" panose="020E0502030303020204" pitchFamily="34" charset="0"/>
              <a:cs typeface="Aharoni" panose="02010803020104030203" pitchFamily="2" charset="-79"/>
            </a:endParaRPr>
          </a:p>
        </p:txBody>
      </p:sp>
      <p:sp>
        <p:nvSpPr>
          <p:cNvPr id="74765" name="CaixaDeTexto 26"/>
          <p:cNvSpPr txBox="1">
            <a:spLocks noChangeArrowheads="1"/>
          </p:cNvSpPr>
          <p:nvPr/>
        </p:nvSpPr>
        <p:spPr bwMode="auto">
          <a:xfrm>
            <a:off x="6740525" y="1042055"/>
            <a:ext cx="4571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2800" b="1" dirty="0" smtClean="0">
                <a:latin typeface="Candara" panose="020E0502030303020204" pitchFamily="34" charset="0"/>
                <a:cs typeface="Aharoni" panose="02010803020104030203" pitchFamily="2" charset="-79"/>
              </a:rPr>
              <a:t>RURAL (Economia Familiar)   </a:t>
            </a:r>
            <a:endParaRPr lang="pt-BR" sz="2800" b="1" dirty="0">
              <a:latin typeface="Candara" panose="020E0502030303020204" pitchFamily="34" charset="0"/>
              <a:cs typeface="Aharoni" panose="02010803020104030203" pitchFamily="2" charset="-79"/>
            </a:endParaRPr>
          </a:p>
        </p:txBody>
      </p:sp>
      <p:pic>
        <p:nvPicPr>
          <p:cNvPr id="74766" name="Imagem 38"/>
          <p:cNvPicPr>
            <a:picLocks noChangeAspect="1"/>
          </p:cNvPicPr>
          <p:nvPr/>
        </p:nvPicPr>
        <p:blipFill>
          <a:blip r:embed="rId5" cstate="print">
            <a:clrChange>
              <a:clrFrom>
                <a:srgbClr val="BBE3DA"/>
              </a:clrFrom>
              <a:clrTo>
                <a:srgbClr val="BBE3DA">
                  <a:alpha val="0"/>
                </a:srgbClr>
              </a:clrTo>
            </a:clrChange>
            <a:extLst>
              <a:ext uri="{28A0092B-C50C-407E-A947-70E740481C1C}">
                <a14:useLocalDpi xmlns:a14="http://schemas.microsoft.com/office/drawing/2010/main" val="0"/>
              </a:ext>
            </a:extLst>
          </a:blip>
          <a:srcRect l="39313" t="8041" r="29346" b="61765"/>
          <a:stretch>
            <a:fillRect/>
          </a:stretch>
        </p:blipFill>
        <p:spPr bwMode="auto">
          <a:xfrm>
            <a:off x="6740525" y="3059113"/>
            <a:ext cx="13557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7" name="Imagem 39"/>
          <p:cNvPicPr>
            <a:picLocks noChangeAspect="1"/>
          </p:cNvPicPr>
          <p:nvPr/>
        </p:nvPicPr>
        <p:blipFill>
          <a:blip r:embed="rId6" cstate="print">
            <a:clrChange>
              <a:clrFrom>
                <a:srgbClr val="C5E4E7"/>
              </a:clrFrom>
              <a:clrTo>
                <a:srgbClr val="C5E4E7">
                  <a:alpha val="0"/>
                </a:srgbClr>
              </a:clrTo>
            </a:clrChange>
            <a:extLst>
              <a:ext uri="{28A0092B-C50C-407E-A947-70E740481C1C}">
                <a14:useLocalDpi xmlns:a14="http://schemas.microsoft.com/office/drawing/2010/main" val="0"/>
              </a:ext>
            </a:extLst>
          </a:blip>
          <a:srcRect l="17062" t="7777" r="58888" b="63165"/>
          <a:stretch>
            <a:fillRect/>
          </a:stretch>
        </p:blipFill>
        <p:spPr bwMode="auto">
          <a:xfrm>
            <a:off x="6740525" y="1584325"/>
            <a:ext cx="1125538"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Mais 40"/>
          <p:cNvSpPr/>
          <p:nvPr/>
        </p:nvSpPr>
        <p:spPr>
          <a:xfrm>
            <a:off x="8983663" y="4137025"/>
            <a:ext cx="608012" cy="5619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4769" name="CaixaDeTexto 41"/>
          <p:cNvSpPr txBox="1">
            <a:spLocks noChangeArrowheads="1"/>
          </p:cNvSpPr>
          <p:nvPr/>
        </p:nvSpPr>
        <p:spPr bwMode="auto">
          <a:xfrm>
            <a:off x="7181357" y="4929188"/>
            <a:ext cx="47555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2800" dirty="0">
                <a:latin typeface="Candara" pitchFamily="34" charset="0"/>
              </a:rPr>
              <a:t>15 anos de </a:t>
            </a:r>
            <a:r>
              <a:rPr lang="pt-BR" sz="2800" dirty="0" smtClean="0">
                <a:latin typeface="Candara" pitchFamily="34" charset="0"/>
              </a:rPr>
              <a:t>contribuição</a:t>
            </a:r>
            <a:endParaRPr lang="pt-BR" sz="2800" dirty="0">
              <a:latin typeface="Candara" pitchFamily="34" charset="0"/>
            </a:endParaRPr>
          </a:p>
        </p:txBody>
      </p:sp>
      <p:pic>
        <p:nvPicPr>
          <p:cNvPr id="74770" name="Gráfico 37" descr="Cofrinho"/>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675" y="4964113"/>
            <a:ext cx="5953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1" name="Gráfico 37" descr="Cofrinho"/>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7295" y="4926013"/>
            <a:ext cx="596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1"/>
          <p:cNvSpPr>
            <a:spLocks noGrp="1"/>
          </p:cNvSpPr>
          <p:nvPr>
            <p:ph type="title"/>
          </p:nvPr>
        </p:nvSpPr>
        <p:spPr>
          <a:xfrm>
            <a:off x="19050" y="11113"/>
            <a:ext cx="10393363" cy="650875"/>
          </a:xfrm>
        </p:spPr>
        <p:txBody>
          <a:bodyPr>
            <a:normAutofit fontScale="90000"/>
          </a:bodyPr>
          <a:lstStyle/>
          <a:p>
            <a:pPr algn="l" fontAlgn="auto">
              <a:spcAft>
                <a:spcPts val="0"/>
              </a:spcAft>
              <a:defRPr/>
            </a:pPr>
            <a:r>
              <a:rPr lang="pt-BR" b="1" dirty="0">
                <a:solidFill>
                  <a:schemeClr val="accent1"/>
                </a:solidFill>
                <a:latin typeface="Candara" panose="020E0502030303020204" pitchFamily="34" charset="0"/>
              </a:rPr>
              <a:t>1. aposentadoria por </a:t>
            </a:r>
            <a:r>
              <a:rPr lang="pt-BR" b="1" dirty="0" smtClean="0">
                <a:solidFill>
                  <a:schemeClr val="accent1"/>
                </a:solidFill>
                <a:latin typeface="Candara" panose="020E0502030303020204" pitchFamily="34" charset="0"/>
              </a:rPr>
              <a:t>idade - PROPOSTA DA PEC 287-A </a:t>
            </a:r>
            <a:endParaRPr lang="pt-BR" b="1" dirty="0">
              <a:solidFill>
                <a:schemeClr val="accent1"/>
              </a:solidFill>
              <a:latin typeface="Candara" panose="020E0502030303020204" pitchFamily="34" charset="0"/>
            </a:endParaRPr>
          </a:p>
        </p:txBody>
      </p:sp>
      <p:sp>
        <p:nvSpPr>
          <p:cNvPr id="37" name="CaixaDeTexto 36"/>
          <p:cNvSpPr txBox="1"/>
          <p:nvPr/>
        </p:nvSpPr>
        <p:spPr>
          <a:xfrm>
            <a:off x="187325" y="4468813"/>
            <a:ext cx="4335463" cy="460375"/>
          </a:xfrm>
          <a:prstGeom prst="rect">
            <a:avLst/>
          </a:prstGeom>
          <a:noFill/>
        </p:spPr>
        <p:txBody>
          <a:bodyPr>
            <a:spAutoFit/>
          </a:bodyPr>
          <a:lstStyle/>
          <a:p>
            <a:pPr algn="ctr" fontAlgn="auto">
              <a:spcBef>
                <a:spcPts val="0"/>
              </a:spcBef>
              <a:spcAft>
                <a:spcPts val="1200"/>
              </a:spcAft>
              <a:defRPr/>
            </a:pPr>
            <a:endParaRPr lang="pt-BR" sz="2400" dirty="0">
              <a:solidFill>
                <a:schemeClr val="accent1">
                  <a:lumMod val="50000"/>
                </a:schemeClr>
              </a:solidFill>
              <a:latin typeface="Arial Rounded MT Bold" panose="020F0704030504030204" pitchFamily="34" charset="0"/>
              <a:cs typeface="+mn-cs"/>
            </a:endParaRPr>
          </a:p>
        </p:txBody>
      </p:sp>
      <p:sp>
        <p:nvSpPr>
          <p:cNvPr id="75780" name="CaixaDeTexto 9"/>
          <p:cNvSpPr txBox="1">
            <a:spLocks noChangeArrowheads="1"/>
          </p:cNvSpPr>
          <p:nvPr/>
        </p:nvSpPr>
        <p:spPr bwMode="auto">
          <a:xfrm>
            <a:off x="1398588" y="3848100"/>
            <a:ext cx="3221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a:latin typeface="Candara" pitchFamily="34" charset="0"/>
              </a:rPr>
              <a:t>62 anos de idade </a:t>
            </a:r>
          </a:p>
        </p:txBody>
      </p:sp>
      <p:sp>
        <p:nvSpPr>
          <p:cNvPr id="75781" name="CaixaDeTexto 18"/>
          <p:cNvSpPr txBox="1">
            <a:spLocks noChangeArrowheads="1"/>
          </p:cNvSpPr>
          <p:nvPr/>
        </p:nvSpPr>
        <p:spPr bwMode="auto">
          <a:xfrm>
            <a:off x="1389063" y="2239963"/>
            <a:ext cx="313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a:latin typeface="Candara" pitchFamily="34" charset="0"/>
              </a:rPr>
              <a:t>65 anos de idade </a:t>
            </a:r>
          </a:p>
        </p:txBody>
      </p:sp>
      <p:sp>
        <p:nvSpPr>
          <p:cNvPr id="75782" name="CaixaDeTexto 19"/>
          <p:cNvSpPr txBox="1">
            <a:spLocks noChangeArrowheads="1"/>
          </p:cNvSpPr>
          <p:nvPr/>
        </p:nvSpPr>
        <p:spPr bwMode="auto">
          <a:xfrm>
            <a:off x="4402138" y="5067300"/>
            <a:ext cx="47259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a:latin typeface="Candara" pitchFamily="34" charset="0"/>
              </a:rPr>
              <a:t>25 anos de contribuição </a:t>
            </a:r>
          </a:p>
        </p:txBody>
      </p:sp>
      <p:sp>
        <p:nvSpPr>
          <p:cNvPr id="75783" name="CaixaDeTexto 25"/>
          <p:cNvSpPr txBox="1">
            <a:spLocks noChangeArrowheads="1"/>
          </p:cNvSpPr>
          <p:nvPr/>
        </p:nvSpPr>
        <p:spPr bwMode="auto">
          <a:xfrm>
            <a:off x="9467850" y="2501900"/>
            <a:ext cx="21796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2800">
                <a:latin typeface="Candara" pitchFamily="34" charset="0"/>
              </a:rPr>
              <a:t>60 anos de idade </a:t>
            </a:r>
          </a:p>
        </p:txBody>
      </p:sp>
      <p:sp>
        <p:nvSpPr>
          <p:cNvPr id="4" name="Mais 3"/>
          <p:cNvSpPr/>
          <p:nvPr/>
        </p:nvSpPr>
        <p:spPr>
          <a:xfrm>
            <a:off x="5559425" y="4478338"/>
            <a:ext cx="608013" cy="5619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5785" name="CaixaDeTexto 1"/>
          <p:cNvSpPr txBox="1">
            <a:spLocks noChangeArrowheads="1"/>
          </p:cNvSpPr>
          <p:nvPr/>
        </p:nvSpPr>
        <p:spPr bwMode="auto">
          <a:xfrm>
            <a:off x="1554162" y="1019175"/>
            <a:ext cx="2909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b="1" dirty="0">
                <a:latin typeface="Candara" panose="020E0502030303020204" pitchFamily="34" charset="0"/>
              </a:rPr>
              <a:t>SERVIDORES</a:t>
            </a:r>
            <a:r>
              <a:rPr lang="pt-BR" b="1" dirty="0">
                <a:latin typeface="Candara" panose="020E0502030303020204" pitchFamily="34" charset="0"/>
              </a:rPr>
              <a:t> </a:t>
            </a:r>
          </a:p>
        </p:txBody>
      </p:sp>
      <p:sp>
        <p:nvSpPr>
          <p:cNvPr id="75786" name="CaixaDeTexto 26"/>
          <p:cNvSpPr txBox="1">
            <a:spLocks noChangeArrowheads="1"/>
          </p:cNvSpPr>
          <p:nvPr/>
        </p:nvSpPr>
        <p:spPr bwMode="auto">
          <a:xfrm>
            <a:off x="7647782" y="946666"/>
            <a:ext cx="2909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b="1" dirty="0">
                <a:latin typeface="Candara" panose="020E0502030303020204" pitchFamily="34" charset="0"/>
              </a:rPr>
              <a:t>PROFESSORES</a:t>
            </a:r>
            <a:r>
              <a:rPr lang="pt-BR" b="1" dirty="0">
                <a:latin typeface="Candara" panose="020E0502030303020204" pitchFamily="34" charset="0"/>
              </a:rPr>
              <a:t> </a:t>
            </a:r>
          </a:p>
        </p:txBody>
      </p:sp>
      <p:pic>
        <p:nvPicPr>
          <p:cNvPr id="75787" name="Imagem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2963" t="23518" r="6667" b="51482"/>
          <a:stretch>
            <a:fillRect/>
          </a:stretch>
        </p:blipFill>
        <p:spPr bwMode="auto">
          <a:xfrm>
            <a:off x="250825" y="3228975"/>
            <a:ext cx="1241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8" name="Imagem 16"/>
          <p:cNvPicPr>
            <a:picLocks noChangeAspect="1"/>
          </p:cNvPicPr>
          <p:nvPr/>
        </p:nvPicPr>
        <p:blipFill>
          <a:blip r:embed="rId4" cstate="print">
            <a:clrChange>
              <a:clrFrom>
                <a:srgbClr val="DBE5EF"/>
              </a:clrFrom>
              <a:clrTo>
                <a:srgbClr val="DBE5EF">
                  <a:alpha val="0"/>
                </a:srgbClr>
              </a:clrTo>
            </a:clrChange>
            <a:extLst>
              <a:ext uri="{28A0092B-C50C-407E-A947-70E740481C1C}">
                <a14:useLocalDpi xmlns:a14="http://schemas.microsoft.com/office/drawing/2010/main" val="0"/>
              </a:ext>
            </a:extLst>
          </a:blip>
          <a:srcRect l="36296" t="15186" r="36667" b="60185"/>
          <a:stretch>
            <a:fillRect/>
          </a:stretch>
        </p:blipFill>
        <p:spPr bwMode="auto">
          <a:xfrm>
            <a:off x="19050" y="1482725"/>
            <a:ext cx="1665288"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1913" y="1700213"/>
            <a:ext cx="1189037"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0013" y="1671638"/>
            <a:ext cx="1408112"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9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65538" y="5067300"/>
            <a:ext cx="5969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41275"/>
            <a:ext cx="11431588" cy="665163"/>
          </a:xfrm>
        </p:spPr>
        <p:txBody>
          <a:bodyPr>
            <a:normAutofit/>
          </a:bodyPr>
          <a:lstStyle/>
          <a:p>
            <a:pPr algn="l" fontAlgn="auto">
              <a:spcAft>
                <a:spcPts val="0"/>
              </a:spcAft>
              <a:defRPr/>
            </a:pPr>
            <a:r>
              <a:rPr lang="pt-BR" sz="3200" b="1" dirty="0">
                <a:solidFill>
                  <a:schemeClr val="accent1"/>
                </a:solidFill>
                <a:latin typeface="Candara" panose="020E0502030303020204" pitchFamily="34" charset="0"/>
              </a:rPr>
              <a:t>2. Cálculo do valor </a:t>
            </a:r>
            <a:r>
              <a:rPr lang="pt-BR" sz="3200" b="1" dirty="0" smtClean="0">
                <a:solidFill>
                  <a:schemeClr val="accent1"/>
                </a:solidFill>
                <a:latin typeface="Candara" panose="020E0502030303020204" pitchFamily="34" charset="0"/>
              </a:rPr>
              <a:t>do salário de </a:t>
            </a:r>
            <a:r>
              <a:rPr lang="pt-BR" sz="3200" b="1" dirty="0">
                <a:solidFill>
                  <a:schemeClr val="accent1"/>
                </a:solidFill>
                <a:latin typeface="Candara" panose="020E0502030303020204" pitchFamily="34" charset="0"/>
              </a:rPr>
              <a:t>benefício</a:t>
            </a:r>
          </a:p>
        </p:txBody>
      </p:sp>
      <p:sp>
        <p:nvSpPr>
          <p:cNvPr id="2" name="CaixaDeTexto 1"/>
          <p:cNvSpPr txBox="1"/>
          <p:nvPr/>
        </p:nvSpPr>
        <p:spPr>
          <a:xfrm>
            <a:off x="328041" y="765933"/>
            <a:ext cx="738664" cy="4136291"/>
          </a:xfrm>
          <a:prstGeom prst="rect">
            <a:avLst/>
          </a:prstGeom>
          <a:noFill/>
        </p:spPr>
        <p:txBody>
          <a:bodyPr vert="vert270" wrap="square" rtlCol="0">
            <a:spAutoFit/>
          </a:bodyPr>
          <a:lstStyle/>
          <a:p>
            <a:r>
              <a:rPr lang="pt-BR" sz="3600" dirty="0" smtClean="0">
                <a:latin typeface="Candara" panose="020E0502030303020204" pitchFamily="34" charset="0"/>
              </a:rPr>
              <a:t>Salário de Benefício</a:t>
            </a:r>
            <a:endParaRPr lang="pt-BR" sz="3600" dirty="0">
              <a:latin typeface="Candara" panose="020E0502030303020204" pitchFamily="34" charset="0"/>
            </a:endParaRPr>
          </a:p>
        </p:txBody>
      </p:sp>
      <p:sp>
        <p:nvSpPr>
          <p:cNvPr id="10" name="CaixaDeTexto 9"/>
          <p:cNvSpPr txBox="1"/>
          <p:nvPr/>
        </p:nvSpPr>
        <p:spPr>
          <a:xfrm>
            <a:off x="2277825" y="746313"/>
            <a:ext cx="1227375" cy="646331"/>
          </a:xfrm>
          <a:prstGeom prst="rect">
            <a:avLst/>
          </a:prstGeom>
          <a:noFill/>
        </p:spPr>
        <p:txBody>
          <a:bodyPr vert="horz" wrap="square" rtlCol="0">
            <a:spAutoFit/>
          </a:bodyPr>
          <a:lstStyle/>
          <a:p>
            <a:r>
              <a:rPr lang="pt-BR" sz="3600" dirty="0" smtClean="0">
                <a:latin typeface="+mj-lt"/>
              </a:rPr>
              <a:t>Hoje</a:t>
            </a:r>
            <a:endParaRPr lang="pt-BR" sz="3600" dirty="0">
              <a:latin typeface="+mj-lt"/>
            </a:endParaRPr>
          </a:p>
        </p:txBody>
      </p:sp>
      <p:sp>
        <p:nvSpPr>
          <p:cNvPr id="11" name="CaixaDeTexto 10"/>
          <p:cNvSpPr txBox="1"/>
          <p:nvPr/>
        </p:nvSpPr>
        <p:spPr>
          <a:xfrm>
            <a:off x="1922220" y="3341358"/>
            <a:ext cx="1776015" cy="646331"/>
          </a:xfrm>
          <a:prstGeom prst="rect">
            <a:avLst/>
          </a:prstGeom>
          <a:noFill/>
        </p:spPr>
        <p:txBody>
          <a:bodyPr vert="horz" wrap="square" rtlCol="0">
            <a:spAutoFit/>
          </a:bodyPr>
          <a:lstStyle/>
          <a:p>
            <a:pPr algn="ctr"/>
            <a:r>
              <a:rPr lang="pt-BR" sz="3600" dirty="0" smtClean="0">
                <a:latin typeface="+mj-lt"/>
              </a:rPr>
              <a:t>PEC 287</a:t>
            </a:r>
            <a:endParaRPr lang="pt-BR" sz="3600" dirty="0">
              <a:latin typeface="+mj-lt"/>
            </a:endParaRPr>
          </a:p>
        </p:txBody>
      </p:sp>
      <p:sp>
        <p:nvSpPr>
          <p:cNvPr id="12" name="CaixaDeTexto 11"/>
          <p:cNvSpPr txBox="1"/>
          <p:nvPr/>
        </p:nvSpPr>
        <p:spPr>
          <a:xfrm>
            <a:off x="1020861" y="1450356"/>
            <a:ext cx="3741301" cy="954107"/>
          </a:xfrm>
          <a:prstGeom prst="rect">
            <a:avLst/>
          </a:prstGeom>
          <a:noFill/>
        </p:spPr>
        <p:txBody>
          <a:bodyPr vert="horz" wrap="square" rtlCol="0">
            <a:spAutoFit/>
          </a:bodyPr>
          <a:lstStyle/>
          <a:p>
            <a:pPr algn="ctr"/>
            <a:r>
              <a:rPr lang="pt-BR" sz="2800" dirty="0" smtClean="0">
                <a:solidFill>
                  <a:schemeClr val="accent1">
                    <a:lumMod val="75000"/>
                  </a:schemeClr>
                </a:solidFill>
                <a:latin typeface="Candara" panose="020E0502030303020204" pitchFamily="34" charset="0"/>
              </a:rPr>
              <a:t>Média das 80% maiores remunerações</a:t>
            </a:r>
            <a:endParaRPr lang="pt-BR" sz="2800" dirty="0">
              <a:solidFill>
                <a:schemeClr val="accent1">
                  <a:lumMod val="75000"/>
                </a:schemeClr>
              </a:solidFill>
              <a:latin typeface="Candara" panose="020E0502030303020204" pitchFamily="34" charset="0"/>
            </a:endParaRPr>
          </a:p>
        </p:txBody>
      </p:sp>
      <p:sp>
        <p:nvSpPr>
          <p:cNvPr id="4" name="Divisa 3"/>
          <p:cNvSpPr/>
          <p:nvPr/>
        </p:nvSpPr>
        <p:spPr>
          <a:xfrm rot="5400000">
            <a:off x="2639166" y="2322091"/>
            <a:ext cx="261416" cy="762560"/>
          </a:xfrm>
          <a:prstGeom prst="chevron">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4" name="Divisa 13"/>
          <p:cNvSpPr/>
          <p:nvPr/>
        </p:nvSpPr>
        <p:spPr>
          <a:xfrm rot="5400000">
            <a:off x="2635077" y="2773579"/>
            <a:ext cx="261416" cy="762560"/>
          </a:xfrm>
          <a:prstGeom prst="chevron">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CaixaDeTexto 14"/>
          <p:cNvSpPr txBox="1"/>
          <p:nvPr/>
        </p:nvSpPr>
        <p:spPr>
          <a:xfrm>
            <a:off x="1146084" y="4057674"/>
            <a:ext cx="3616078" cy="1384995"/>
          </a:xfrm>
          <a:prstGeom prst="rect">
            <a:avLst/>
          </a:prstGeom>
          <a:noFill/>
        </p:spPr>
        <p:txBody>
          <a:bodyPr vert="horz" wrap="square" rtlCol="0">
            <a:spAutoFit/>
          </a:bodyPr>
          <a:lstStyle/>
          <a:p>
            <a:pPr algn="ctr"/>
            <a:r>
              <a:rPr lang="pt-BR" sz="2700" dirty="0" smtClean="0">
                <a:solidFill>
                  <a:schemeClr val="accent6">
                    <a:lumMod val="75000"/>
                  </a:schemeClr>
                </a:solidFill>
                <a:latin typeface="Candara" panose="020E0502030303020204" pitchFamily="34" charset="0"/>
              </a:rPr>
              <a:t>Média de TODAS as remunerações desde 1994</a:t>
            </a:r>
            <a:endParaRPr lang="pt-BR" sz="2700" dirty="0">
              <a:solidFill>
                <a:schemeClr val="accent6">
                  <a:lumMod val="75000"/>
                </a:schemeClr>
              </a:solidFill>
              <a:latin typeface="Candara" panose="020E0502030303020204" pitchFamily="34" charset="0"/>
            </a:endParaRPr>
          </a:p>
        </p:txBody>
      </p:sp>
      <p:sp>
        <p:nvSpPr>
          <p:cNvPr id="19" name="CaixaDeTexto 18"/>
          <p:cNvSpPr txBox="1"/>
          <p:nvPr/>
        </p:nvSpPr>
        <p:spPr>
          <a:xfrm>
            <a:off x="5454982" y="1392644"/>
            <a:ext cx="5813911" cy="3416320"/>
          </a:xfrm>
          <a:prstGeom prst="rect">
            <a:avLst/>
          </a:prstGeom>
          <a:noFill/>
        </p:spPr>
        <p:txBody>
          <a:bodyPr wrap="square" rtlCol="0">
            <a:spAutoFit/>
          </a:bodyPr>
          <a:lstStyle/>
          <a:p>
            <a:pPr algn="ctr"/>
            <a:r>
              <a:rPr lang="pt-BR" sz="3600" dirty="0" smtClean="0">
                <a:latin typeface="Candara" panose="020E0502030303020204" pitchFamily="34" charset="0"/>
              </a:rPr>
              <a:t>Na proposta do governo não é possível desconsiderar as 20% menores remunerações, levando ao rebaixamento do  valor final do salário de benefício.                                                                                                                                                           </a:t>
            </a:r>
            <a:r>
              <a:rPr lang="pt-BR" sz="3600" dirty="0" smtClean="0">
                <a:latin typeface="+mj-lt"/>
              </a:rPr>
              <a:t>                                                                                                                                                                     </a:t>
            </a:r>
            <a:endParaRPr lang="pt-BR" sz="3600" dirty="0">
              <a:latin typeface="+mj-lt"/>
            </a:endParaRPr>
          </a:p>
        </p:txBody>
      </p:sp>
    </p:spTree>
    <p:extLst>
      <p:ext uri="{BB962C8B-B14F-4D97-AF65-F5344CB8AC3E}">
        <p14:creationId xmlns:p14="http://schemas.microsoft.com/office/powerpoint/2010/main" val="3411075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41275"/>
            <a:ext cx="11431588" cy="665163"/>
          </a:xfrm>
        </p:spPr>
        <p:txBody>
          <a:bodyPr>
            <a:normAutofit/>
          </a:bodyPr>
          <a:lstStyle/>
          <a:p>
            <a:pPr algn="l" fontAlgn="auto">
              <a:spcAft>
                <a:spcPts val="0"/>
              </a:spcAft>
              <a:defRPr/>
            </a:pPr>
            <a:r>
              <a:rPr lang="pt-BR" sz="3200" b="1" dirty="0">
                <a:solidFill>
                  <a:schemeClr val="accent1"/>
                </a:solidFill>
                <a:latin typeface="Candara" panose="020E0502030303020204" pitchFamily="34" charset="0"/>
              </a:rPr>
              <a:t>2. Cálculo do valor </a:t>
            </a:r>
            <a:r>
              <a:rPr lang="pt-BR" sz="3200" b="1" dirty="0" smtClean="0">
                <a:solidFill>
                  <a:schemeClr val="accent1"/>
                </a:solidFill>
                <a:latin typeface="Candara" panose="020E0502030303020204" pitchFamily="34" charset="0"/>
              </a:rPr>
              <a:t>da remuneração mínima inicial </a:t>
            </a:r>
            <a:endParaRPr lang="pt-BR" sz="3200" b="1" dirty="0">
              <a:solidFill>
                <a:schemeClr val="accent1"/>
              </a:solidFill>
              <a:latin typeface="Candara" panose="020E0502030303020204" pitchFamily="34" charset="0"/>
            </a:endParaRPr>
          </a:p>
        </p:txBody>
      </p:sp>
      <p:sp>
        <p:nvSpPr>
          <p:cNvPr id="23" name="Retângulo 22"/>
          <p:cNvSpPr/>
          <p:nvPr/>
        </p:nvSpPr>
        <p:spPr>
          <a:xfrm>
            <a:off x="1646238" y="2779713"/>
            <a:ext cx="2813050" cy="954087"/>
          </a:xfrm>
          <a:prstGeom prst="rect">
            <a:avLst/>
          </a:prstGeom>
        </p:spPr>
        <p:txBody>
          <a:bodyPr>
            <a:spAutoFit/>
          </a:bodyPr>
          <a:lstStyle/>
          <a:p>
            <a:pPr algn="ctr" fontAlgn="auto">
              <a:spcBef>
                <a:spcPts val="0"/>
              </a:spcBef>
              <a:spcAft>
                <a:spcPts val="0"/>
              </a:spcAft>
              <a:defRPr/>
            </a:pPr>
            <a:r>
              <a:rPr lang="pt-BR" sz="2800" dirty="0">
                <a:solidFill>
                  <a:schemeClr val="tx2">
                    <a:lumMod val="75000"/>
                  </a:schemeClr>
                </a:solidFill>
                <a:latin typeface="Candara" panose="020E0502030303020204" pitchFamily="34" charset="0"/>
                <a:cs typeface="+mn-cs"/>
              </a:rPr>
              <a:t>De </a:t>
            </a:r>
            <a:r>
              <a:rPr lang="pt-BR" sz="2800" b="1" dirty="0">
                <a:solidFill>
                  <a:schemeClr val="tx2">
                    <a:lumMod val="75000"/>
                  </a:schemeClr>
                </a:solidFill>
                <a:latin typeface="Candara" panose="020E0502030303020204" pitchFamily="34" charset="0"/>
                <a:cs typeface="+mn-cs"/>
              </a:rPr>
              <a:t>26 a 30 anos de contribuição </a:t>
            </a:r>
          </a:p>
        </p:txBody>
      </p:sp>
      <p:sp>
        <p:nvSpPr>
          <p:cNvPr id="76804" name="CaixaDeTexto 6"/>
          <p:cNvSpPr txBox="1">
            <a:spLocks noChangeArrowheads="1"/>
          </p:cNvSpPr>
          <p:nvPr/>
        </p:nvSpPr>
        <p:spPr bwMode="auto">
          <a:xfrm>
            <a:off x="2130425" y="4857750"/>
            <a:ext cx="8501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400">
                <a:latin typeface="Candara" pitchFamily="34" charset="0"/>
              </a:rPr>
              <a:t>(sobre a média de todas as contribuições desde julho de 1994, pelo menos até a regulamentação em lei complementar)</a:t>
            </a:r>
          </a:p>
        </p:txBody>
      </p:sp>
      <p:graphicFrame>
        <p:nvGraphicFramePr>
          <p:cNvPr id="15" name="Diagrama 14"/>
          <p:cNvGraphicFramePr/>
          <p:nvPr/>
        </p:nvGraphicFramePr>
        <p:xfrm>
          <a:off x="0" y="1100245"/>
          <a:ext cx="11649205" cy="21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ângulo 3"/>
          <p:cNvSpPr/>
          <p:nvPr/>
        </p:nvSpPr>
        <p:spPr>
          <a:xfrm>
            <a:off x="1703388" y="1392238"/>
            <a:ext cx="2755900" cy="3244850"/>
          </a:xfrm>
          <a:prstGeom prst="rect">
            <a:avLst/>
          </a:prstGeom>
          <a:noFill/>
          <a:ln>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pt-BR"/>
          </a:p>
        </p:txBody>
      </p:sp>
      <p:sp>
        <p:nvSpPr>
          <p:cNvPr id="19" name="Retângulo 18"/>
          <p:cNvSpPr/>
          <p:nvPr/>
        </p:nvSpPr>
        <p:spPr>
          <a:xfrm>
            <a:off x="4789488" y="1392238"/>
            <a:ext cx="2755900" cy="3244850"/>
          </a:xfrm>
          <a:prstGeom prst="rect">
            <a:avLst/>
          </a:prstGeom>
          <a:noFill/>
          <a:ln>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pt-BR"/>
          </a:p>
        </p:txBody>
      </p:sp>
      <p:sp>
        <p:nvSpPr>
          <p:cNvPr id="20" name="Retângulo 19"/>
          <p:cNvSpPr/>
          <p:nvPr/>
        </p:nvSpPr>
        <p:spPr>
          <a:xfrm>
            <a:off x="7875588" y="1335088"/>
            <a:ext cx="2755900" cy="3244850"/>
          </a:xfrm>
          <a:prstGeom prst="rect">
            <a:avLst/>
          </a:prstGeom>
          <a:noFill/>
          <a:ln>
            <a:solidFill>
              <a:schemeClr val="bg1">
                <a:lumMod val="75000"/>
              </a:schemeClr>
            </a:solidFill>
            <a:prstDash val="sys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pt-BR"/>
          </a:p>
        </p:txBody>
      </p:sp>
      <p:sp>
        <p:nvSpPr>
          <p:cNvPr id="21" name="Retângulo 20"/>
          <p:cNvSpPr/>
          <p:nvPr/>
        </p:nvSpPr>
        <p:spPr>
          <a:xfrm>
            <a:off x="4789488" y="2763838"/>
            <a:ext cx="2813050" cy="954087"/>
          </a:xfrm>
          <a:prstGeom prst="rect">
            <a:avLst/>
          </a:prstGeom>
        </p:spPr>
        <p:txBody>
          <a:bodyPr>
            <a:spAutoFit/>
          </a:bodyPr>
          <a:lstStyle/>
          <a:p>
            <a:pPr algn="ctr" fontAlgn="auto">
              <a:spcBef>
                <a:spcPts val="0"/>
              </a:spcBef>
              <a:spcAft>
                <a:spcPts val="0"/>
              </a:spcAft>
              <a:defRPr/>
            </a:pPr>
            <a:r>
              <a:rPr lang="pt-BR" sz="2800" dirty="0">
                <a:solidFill>
                  <a:schemeClr val="tx2">
                    <a:lumMod val="75000"/>
                  </a:schemeClr>
                </a:solidFill>
                <a:latin typeface="Candara" panose="020E0502030303020204" pitchFamily="34" charset="0"/>
                <a:cs typeface="+mn-cs"/>
              </a:rPr>
              <a:t>De </a:t>
            </a:r>
            <a:r>
              <a:rPr lang="pt-BR" sz="2800" b="1" dirty="0">
                <a:solidFill>
                  <a:schemeClr val="tx2">
                    <a:lumMod val="75000"/>
                  </a:schemeClr>
                </a:solidFill>
                <a:latin typeface="Candara" panose="020E0502030303020204" pitchFamily="34" charset="0"/>
                <a:cs typeface="+mn-cs"/>
              </a:rPr>
              <a:t>31 a 35 anos de contribuição </a:t>
            </a:r>
          </a:p>
        </p:txBody>
      </p:sp>
      <p:sp>
        <p:nvSpPr>
          <p:cNvPr id="22" name="Retângulo 21"/>
          <p:cNvSpPr/>
          <p:nvPr/>
        </p:nvSpPr>
        <p:spPr>
          <a:xfrm>
            <a:off x="7818438" y="2763838"/>
            <a:ext cx="2813050" cy="954087"/>
          </a:xfrm>
          <a:prstGeom prst="rect">
            <a:avLst/>
          </a:prstGeom>
        </p:spPr>
        <p:txBody>
          <a:bodyPr>
            <a:spAutoFit/>
          </a:bodyPr>
          <a:lstStyle/>
          <a:p>
            <a:pPr algn="ctr" fontAlgn="auto">
              <a:spcBef>
                <a:spcPts val="0"/>
              </a:spcBef>
              <a:spcAft>
                <a:spcPts val="0"/>
              </a:spcAft>
              <a:defRPr/>
            </a:pPr>
            <a:r>
              <a:rPr lang="pt-BR" sz="2800" dirty="0">
                <a:solidFill>
                  <a:schemeClr val="tx2">
                    <a:lumMod val="75000"/>
                  </a:schemeClr>
                </a:solidFill>
                <a:latin typeface="Candara" panose="020E0502030303020204" pitchFamily="34" charset="0"/>
                <a:cs typeface="+mn-cs"/>
              </a:rPr>
              <a:t>De </a:t>
            </a:r>
            <a:r>
              <a:rPr lang="pt-BR" sz="2800" b="1" dirty="0">
                <a:solidFill>
                  <a:schemeClr val="tx2">
                    <a:lumMod val="75000"/>
                  </a:schemeClr>
                </a:solidFill>
                <a:latin typeface="Candara" panose="020E0502030303020204" pitchFamily="34" charset="0"/>
                <a:cs typeface="+mn-cs"/>
              </a:rPr>
              <a:t>36 a 40 anos de contribuição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03200" y="0"/>
            <a:ext cx="10396538" cy="1152525"/>
          </a:xfrm>
        </p:spPr>
        <p:txBody>
          <a:bodyPr>
            <a:noAutofit/>
          </a:bodyPr>
          <a:lstStyle/>
          <a:p>
            <a:pPr eaLnBrk="1" fontAlgn="auto" hangingPunct="1">
              <a:spcAft>
                <a:spcPts val="0"/>
              </a:spcAft>
              <a:defRPr/>
            </a:pPr>
            <a:r>
              <a:rPr lang="pt-BR" sz="3200" dirty="0" smtClean="0">
                <a:solidFill>
                  <a:schemeClr val="accent1"/>
                </a:solidFill>
              </a:rPr>
              <a:t>Reforma ampla, profunda e prejudicial </a:t>
            </a:r>
            <a:endParaRPr lang="pt-BR" sz="3200" dirty="0">
              <a:solidFill>
                <a:schemeClr val="accent1"/>
              </a:solidFill>
            </a:endParaRPr>
          </a:p>
        </p:txBody>
      </p:sp>
      <p:sp>
        <p:nvSpPr>
          <p:cNvPr id="2" name="Retângulo 1"/>
          <p:cNvSpPr/>
          <p:nvPr/>
        </p:nvSpPr>
        <p:spPr>
          <a:xfrm>
            <a:off x="0" y="971550"/>
            <a:ext cx="11734800" cy="4032250"/>
          </a:xfrm>
          <a:prstGeom prst="rect">
            <a:avLst/>
          </a:prstGeom>
        </p:spPr>
        <p:txBody>
          <a:bodyPr>
            <a:spAutoFit/>
          </a:bodyPr>
          <a:lstStyle/>
          <a:p>
            <a:pPr marL="514350" indent="-514350" fontAlgn="auto">
              <a:spcBef>
                <a:spcPts val="0"/>
              </a:spcBef>
              <a:spcAft>
                <a:spcPts val="600"/>
              </a:spcAft>
              <a:buFont typeface="+mj-lt"/>
              <a:buAutoNum type="arabicPeriod"/>
              <a:defRPr/>
            </a:pPr>
            <a:r>
              <a:rPr lang="pt-BR" sz="2400" dirty="0">
                <a:latin typeface="Candara" panose="020E0502030303020204" pitchFamily="34" charset="0"/>
                <a:cs typeface="+mn-cs"/>
              </a:rPr>
              <a:t>Atinge os </a:t>
            </a:r>
            <a:r>
              <a:rPr lang="pt-BR" sz="2400" b="1" dirty="0">
                <a:latin typeface="Candara" panose="020E0502030303020204" pitchFamily="34" charset="0"/>
                <a:cs typeface="+mn-cs"/>
              </a:rPr>
              <a:t>atuais e os futuros contribuintes.</a:t>
            </a:r>
            <a:r>
              <a:rPr lang="pt-BR" sz="2400" dirty="0">
                <a:latin typeface="Candara" panose="020E0502030303020204" pitchFamily="34" charset="0"/>
                <a:cs typeface="+mn-cs"/>
              </a:rPr>
              <a:t> </a:t>
            </a:r>
          </a:p>
          <a:p>
            <a:pPr marL="514350" indent="-514350" fontAlgn="auto">
              <a:spcBef>
                <a:spcPts val="0"/>
              </a:spcBef>
              <a:spcAft>
                <a:spcPts val="600"/>
              </a:spcAft>
              <a:buFont typeface="+mj-lt"/>
              <a:buAutoNum type="arabicPeriod"/>
              <a:defRPr/>
            </a:pPr>
            <a:r>
              <a:rPr lang="pt-BR" sz="2400" dirty="0">
                <a:latin typeface="Candara" panose="020E0502030303020204" pitchFamily="34" charset="0"/>
                <a:cs typeface="+mn-cs"/>
              </a:rPr>
              <a:t>Atinge </a:t>
            </a:r>
            <a:r>
              <a:rPr lang="pt-BR" sz="2400" b="1" dirty="0">
                <a:latin typeface="Candara" panose="020E0502030303020204" pitchFamily="34" charset="0"/>
                <a:cs typeface="+mn-cs"/>
              </a:rPr>
              <a:t>todos os tipos de benefícios </a:t>
            </a:r>
            <a:r>
              <a:rPr lang="pt-BR" sz="2400" dirty="0">
                <a:latin typeface="Candara" panose="020E0502030303020204" pitchFamily="34" charset="0"/>
                <a:cs typeface="+mn-cs"/>
              </a:rPr>
              <a:t>e os dois regimes previdenciários (RGPS e RPPS). </a:t>
            </a:r>
          </a:p>
          <a:p>
            <a:pPr fontAlgn="auto">
              <a:spcBef>
                <a:spcPts val="0"/>
              </a:spcBef>
              <a:spcAft>
                <a:spcPts val="600"/>
              </a:spcAft>
              <a:defRPr/>
            </a:pPr>
            <a:r>
              <a:rPr lang="pt-BR" sz="2400" dirty="0">
                <a:latin typeface="Candara" panose="020E0502030303020204" pitchFamily="34" charset="0"/>
                <a:cs typeface="+mn-cs"/>
              </a:rPr>
              <a:t>3.    </a:t>
            </a:r>
            <a:r>
              <a:rPr lang="pt-BR" sz="2400" b="1" dirty="0">
                <a:latin typeface="Candara" panose="020E0502030303020204" pitchFamily="34" charset="0"/>
                <a:cs typeface="+mn-cs"/>
              </a:rPr>
              <a:t>Retarda</a:t>
            </a:r>
            <a:r>
              <a:rPr lang="pt-BR" sz="2400" dirty="0">
                <a:latin typeface="Candara" panose="020E0502030303020204" pitchFamily="34" charset="0"/>
                <a:cs typeface="+mn-cs"/>
              </a:rPr>
              <a:t> o início do período de gozo da </a:t>
            </a:r>
            <a:r>
              <a:rPr lang="pt-BR" sz="2400" b="1" dirty="0">
                <a:latin typeface="Candara" panose="020E0502030303020204" pitchFamily="34" charset="0"/>
                <a:cs typeface="+mn-cs"/>
              </a:rPr>
              <a:t>aposentadoria.</a:t>
            </a:r>
          </a:p>
          <a:p>
            <a:pPr marL="457200" indent="-457200" fontAlgn="auto">
              <a:spcBef>
                <a:spcPts val="0"/>
              </a:spcBef>
              <a:spcAft>
                <a:spcPts val="600"/>
              </a:spcAft>
              <a:buFontTx/>
              <a:buAutoNum type="arabicPeriod" startAt="4"/>
              <a:defRPr/>
            </a:pPr>
            <a:r>
              <a:rPr lang="pt-BR" sz="2400" b="1" dirty="0">
                <a:latin typeface="Candara" panose="020E0502030303020204" pitchFamily="34" charset="0"/>
                <a:cs typeface="+mn-cs"/>
              </a:rPr>
              <a:t>Reduz</a:t>
            </a:r>
            <a:r>
              <a:rPr lang="pt-BR" sz="2400" dirty="0">
                <a:latin typeface="Candara" panose="020E0502030303020204" pitchFamily="34" charset="0"/>
                <a:cs typeface="+mn-cs"/>
              </a:rPr>
              <a:t> substancialmente </a:t>
            </a:r>
            <a:r>
              <a:rPr lang="pt-BR" sz="2400" b="1" dirty="0">
                <a:latin typeface="Candara" panose="020E0502030303020204" pitchFamily="34" charset="0"/>
                <a:cs typeface="+mn-cs"/>
              </a:rPr>
              <a:t>os valores dos benefícios</a:t>
            </a:r>
            <a:r>
              <a:rPr lang="pt-BR" sz="2400" dirty="0">
                <a:latin typeface="Candara" panose="020E0502030303020204" pitchFamily="34" charset="0"/>
                <a:cs typeface="+mn-cs"/>
              </a:rPr>
              <a:t>.</a:t>
            </a:r>
          </a:p>
          <a:p>
            <a:pPr marL="457200" indent="-457200" fontAlgn="auto">
              <a:spcBef>
                <a:spcPts val="0"/>
              </a:spcBef>
              <a:spcAft>
                <a:spcPts val="600"/>
              </a:spcAft>
              <a:buFontTx/>
              <a:buAutoNum type="arabicPeriod" startAt="4"/>
              <a:defRPr/>
            </a:pPr>
            <a:r>
              <a:rPr lang="pt-BR" sz="2400" dirty="0">
                <a:latin typeface="Candara" panose="020E0502030303020204" pitchFamily="34" charset="0"/>
                <a:cs typeface="+mn-cs"/>
              </a:rPr>
              <a:t>Conceito restrito (</a:t>
            </a:r>
            <a:r>
              <a:rPr lang="pt-BR" sz="2400" b="1" dirty="0">
                <a:latin typeface="Candara" panose="020E0502030303020204" pitchFamily="34" charset="0"/>
                <a:cs typeface="+mn-cs"/>
              </a:rPr>
              <a:t>direito adquirido</a:t>
            </a:r>
            <a:r>
              <a:rPr lang="pt-BR" sz="2400" dirty="0">
                <a:latin typeface="Candara" panose="020E0502030303020204" pitchFamily="34" charset="0"/>
                <a:cs typeface="+mn-cs"/>
              </a:rPr>
              <a:t>). </a:t>
            </a:r>
          </a:p>
          <a:p>
            <a:pPr fontAlgn="auto">
              <a:spcBef>
                <a:spcPts val="0"/>
              </a:spcBef>
              <a:spcAft>
                <a:spcPts val="600"/>
              </a:spcAft>
              <a:defRPr/>
            </a:pPr>
            <a:r>
              <a:rPr lang="pt-BR" sz="2400" dirty="0">
                <a:latin typeface="Candara" panose="020E0502030303020204" pitchFamily="34" charset="0"/>
                <a:cs typeface="+mn-cs"/>
              </a:rPr>
              <a:t>6.    </a:t>
            </a:r>
            <a:r>
              <a:rPr lang="pt-BR" sz="2400" b="1" dirty="0">
                <a:latin typeface="Candara" panose="020E0502030303020204" pitchFamily="34" charset="0"/>
                <a:cs typeface="+mn-cs"/>
              </a:rPr>
              <a:t>Converge</a:t>
            </a:r>
            <a:r>
              <a:rPr lang="pt-BR" sz="2400" dirty="0">
                <a:latin typeface="Candara" panose="020E0502030303020204" pitchFamily="34" charset="0"/>
                <a:cs typeface="+mn-cs"/>
              </a:rPr>
              <a:t> regras entre segmentos:   Mulheres </a:t>
            </a:r>
            <a:r>
              <a:rPr lang="pt-BR" sz="2400" dirty="0">
                <a:latin typeface="Candara" panose="020E0502030303020204" pitchFamily="34" charset="0"/>
                <a:cs typeface="+mn-cs"/>
                <a:sym typeface="Wingdings 3"/>
              </a:rPr>
              <a:t>        Homens.</a:t>
            </a:r>
          </a:p>
          <a:p>
            <a:pPr marL="914400" lvl="1" indent="-514350" fontAlgn="auto">
              <a:spcBef>
                <a:spcPts val="0"/>
              </a:spcBef>
              <a:spcAft>
                <a:spcPts val="600"/>
              </a:spcAft>
              <a:defRPr/>
            </a:pPr>
            <a:r>
              <a:rPr lang="pt-BR" sz="2400" dirty="0">
                <a:latin typeface="Candara" panose="020E0502030303020204" pitchFamily="34" charset="0"/>
                <a:cs typeface="+mn-cs"/>
                <a:sym typeface="Wingdings 3"/>
              </a:rPr>
              <a:t>					         Rurais               Urbanos.</a:t>
            </a:r>
          </a:p>
          <a:p>
            <a:pPr marL="914400" lvl="1" indent="-514350" fontAlgn="auto">
              <a:spcBef>
                <a:spcPts val="0"/>
              </a:spcBef>
              <a:spcAft>
                <a:spcPts val="600"/>
              </a:spcAft>
              <a:defRPr/>
            </a:pPr>
            <a:r>
              <a:rPr lang="pt-BR" sz="2400" dirty="0">
                <a:latin typeface="Candara" panose="020E0502030303020204" pitchFamily="34" charset="0"/>
                <a:cs typeface="+mn-cs"/>
                <a:sym typeface="Wingdings 3"/>
              </a:rPr>
              <a:t>                                                   Servidores públicos          Trabalhadores da iniciativa privada.</a:t>
            </a:r>
          </a:p>
          <a:p>
            <a:pPr marL="914400" lvl="1" indent="-514350" fontAlgn="auto">
              <a:spcBef>
                <a:spcPts val="0"/>
              </a:spcBef>
              <a:spcAft>
                <a:spcPts val="600"/>
              </a:spcAft>
              <a:defRPr/>
            </a:pPr>
            <a:r>
              <a:rPr lang="pt-BR" sz="2400" dirty="0">
                <a:latin typeface="Candara" panose="020E0502030303020204" pitchFamily="34" charset="0"/>
                <a:cs typeface="+mn-cs"/>
                <a:sym typeface="Wingdings 3"/>
              </a:rPr>
              <a:t>                           Professores da educação básica          Demais trabalhadores.</a:t>
            </a:r>
          </a:p>
        </p:txBody>
      </p:sp>
      <p:sp>
        <p:nvSpPr>
          <p:cNvPr id="7" name="Igual 6"/>
          <p:cNvSpPr/>
          <p:nvPr/>
        </p:nvSpPr>
        <p:spPr>
          <a:xfrm>
            <a:off x="6540500" y="3227388"/>
            <a:ext cx="406400" cy="330200"/>
          </a:xfrm>
          <a:prstGeom prst="mathEqual">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pt-BR">
              <a:solidFill>
                <a:schemeClr val="tx1"/>
              </a:solidFill>
            </a:endParaRPr>
          </a:p>
        </p:txBody>
      </p:sp>
      <p:sp>
        <p:nvSpPr>
          <p:cNvPr id="8" name="Igual 7"/>
          <p:cNvSpPr/>
          <p:nvPr/>
        </p:nvSpPr>
        <p:spPr>
          <a:xfrm>
            <a:off x="6540500" y="3667125"/>
            <a:ext cx="406400" cy="330200"/>
          </a:xfrm>
          <a:prstGeom prst="mathEqual">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pt-BR">
              <a:solidFill>
                <a:schemeClr val="tx1"/>
              </a:solidFill>
            </a:endParaRPr>
          </a:p>
        </p:txBody>
      </p:sp>
      <p:sp>
        <p:nvSpPr>
          <p:cNvPr id="9" name="Igual 8"/>
          <p:cNvSpPr/>
          <p:nvPr/>
        </p:nvSpPr>
        <p:spPr>
          <a:xfrm>
            <a:off x="6540500" y="4594225"/>
            <a:ext cx="406400" cy="330200"/>
          </a:xfrm>
          <a:prstGeom prst="mathEqual">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pt-BR">
              <a:solidFill>
                <a:schemeClr val="tx1"/>
              </a:solidFill>
            </a:endParaRPr>
          </a:p>
        </p:txBody>
      </p:sp>
      <p:sp>
        <p:nvSpPr>
          <p:cNvPr id="10" name="Igual 9"/>
          <p:cNvSpPr/>
          <p:nvPr/>
        </p:nvSpPr>
        <p:spPr>
          <a:xfrm>
            <a:off x="6540500" y="4137025"/>
            <a:ext cx="406400" cy="330200"/>
          </a:xfrm>
          <a:prstGeom prst="mathEqual">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pt-BR">
              <a:solidFill>
                <a:schemeClr val="tx1"/>
              </a:solidFill>
            </a:endParaRPr>
          </a:p>
        </p:txBody>
      </p:sp>
    </p:spTree>
    <p:extLst>
      <p:ext uri="{BB962C8B-B14F-4D97-AF65-F5344CB8AC3E}">
        <p14:creationId xmlns:p14="http://schemas.microsoft.com/office/powerpoint/2010/main" val="283939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4026016368"/>
              </p:ext>
            </p:extLst>
          </p:nvPr>
        </p:nvGraphicFramePr>
        <p:xfrm>
          <a:off x="303213" y="1916113"/>
          <a:ext cx="11128368" cy="2351087"/>
        </p:xfrm>
        <a:graphic>
          <a:graphicData uri="http://schemas.openxmlformats.org/drawingml/2006/table">
            <a:tbl>
              <a:tblPr>
                <a:tableStyleId>{5C22544A-7EE6-4342-B048-85BDC9FD1C3A}</a:tableStyleId>
              </a:tblPr>
              <a:tblGrid>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gridCol w="695523">
                  <a:extLst>
                    <a:ext uri="{9D8B030D-6E8A-4147-A177-3AD203B41FA5}"/>
                  </a:extLst>
                </a:gridCol>
              </a:tblGrid>
              <a:tr h="587772">
                <a:tc>
                  <a:txBody>
                    <a:bodyPr/>
                    <a:lstStyle/>
                    <a:p>
                      <a:pPr algn="ctr" fontAlgn="ctr"/>
                      <a:r>
                        <a:rPr lang="pt-BR" sz="2800" u="none" strike="noStrike" dirty="0">
                          <a:solidFill>
                            <a:schemeClr val="tx1">
                              <a:lumMod val="50000"/>
                              <a:lumOff val="50000"/>
                            </a:schemeClr>
                          </a:solidFill>
                          <a:effectLst/>
                        </a:rPr>
                        <a:t>25</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26</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27</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28</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29</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30</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31</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32</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33</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800" u="none" strike="noStrike" dirty="0">
                          <a:solidFill>
                            <a:schemeClr val="tx1">
                              <a:lumMod val="50000"/>
                              <a:lumOff val="50000"/>
                            </a:schemeClr>
                          </a:solidFill>
                          <a:effectLst/>
                        </a:rPr>
                        <a:t>34</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solidFill>
                      <a:srgbClr val="E8EAEE"/>
                    </a:solidFill>
                  </a:tcPr>
                </a:tc>
                <a:tc>
                  <a:txBody>
                    <a:bodyPr/>
                    <a:lstStyle/>
                    <a:p>
                      <a:pPr algn="ctr" fontAlgn="ctr"/>
                      <a:r>
                        <a:rPr lang="pt-BR" sz="2800" u="none" strike="noStrike" dirty="0">
                          <a:solidFill>
                            <a:schemeClr val="tx1">
                              <a:lumMod val="50000"/>
                              <a:lumOff val="50000"/>
                            </a:schemeClr>
                          </a:solidFill>
                          <a:effectLst/>
                        </a:rPr>
                        <a:t>35</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tc>
                <a:tc>
                  <a:txBody>
                    <a:bodyPr/>
                    <a:lstStyle/>
                    <a:p>
                      <a:pPr algn="ctr" fontAlgn="ctr"/>
                      <a:r>
                        <a:rPr lang="pt-BR" sz="2800" u="none" strike="noStrike" dirty="0">
                          <a:solidFill>
                            <a:schemeClr val="tx1">
                              <a:lumMod val="50000"/>
                              <a:lumOff val="50000"/>
                            </a:schemeClr>
                          </a:solidFill>
                          <a:effectLst/>
                        </a:rPr>
                        <a:t>36</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tc>
                <a:tc>
                  <a:txBody>
                    <a:bodyPr/>
                    <a:lstStyle/>
                    <a:p>
                      <a:pPr algn="ctr" fontAlgn="ctr"/>
                      <a:r>
                        <a:rPr lang="pt-BR" sz="2800" u="none" strike="noStrike" dirty="0">
                          <a:solidFill>
                            <a:schemeClr val="tx1">
                              <a:lumMod val="50000"/>
                              <a:lumOff val="50000"/>
                            </a:schemeClr>
                          </a:solidFill>
                          <a:effectLst/>
                        </a:rPr>
                        <a:t>37</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tc>
                <a:tc>
                  <a:txBody>
                    <a:bodyPr/>
                    <a:lstStyle/>
                    <a:p>
                      <a:pPr algn="ctr" fontAlgn="ctr"/>
                      <a:r>
                        <a:rPr lang="pt-BR" sz="2800" u="none" strike="noStrike" dirty="0">
                          <a:solidFill>
                            <a:schemeClr val="tx1">
                              <a:lumMod val="50000"/>
                              <a:lumOff val="50000"/>
                            </a:schemeClr>
                          </a:solidFill>
                          <a:effectLst/>
                        </a:rPr>
                        <a:t>38</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tc>
                <a:tc>
                  <a:txBody>
                    <a:bodyPr/>
                    <a:lstStyle/>
                    <a:p>
                      <a:pPr algn="ctr" fontAlgn="ctr"/>
                      <a:r>
                        <a:rPr lang="pt-BR" sz="2800" u="none" strike="noStrike" dirty="0">
                          <a:solidFill>
                            <a:schemeClr val="tx1">
                              <a:lumMod val="50000"/>
                              <a:lumOff val="50000"/>
                            </a:schemeClr>
                          </a:solidFill>
                          <a:effectLst/>
                        </a:rPr>
                        <a:t>39</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tc>
                <a:tc>
                  <a:txBody>
                    <a:bodyPr/>
                    <a:lstStyle/>
                    <a:p>
                      <a:pPr algn="ctr" fontAlgn="ctr"/>
                      <a:r>
                        <a:rPr lang="pt-BR" sz="2800" u="none" strike="noStrike" dirty="0">
                          <a:solidFill>
                            <a:schemeClr val="tx1">
                              <a:lumMod val="50000"/>
                              <a:lumOff val="50000"/>
                            </a:schemeClr>
                          </a:solidFill>
                          <a:effectLst/>
                        </a:rPr>
                        <a:t>40</a:t>
                      </a:r>
                      <a:endParaRPr lang="pt-BR" sz="2800" b="0" i="0" u="none" strike="noStrike" dirty="0">
                        <a:solidFill>
                          <a:schemeClr val="tx1">
                            <a:lumMod val="50000"/>
                            <a:lumOff val="50000"/>
                          </a:schemeClr>
                        </a:solidFill>
                        <a:effectLst/>
                        <a:latin typeface="Calibri" panose="020F0502020204030204" pitchFamily="34" charset="0"/>
                      </a:endParaRPr>
                    </a:p>
                  </a:txBody>
                  <a:tcPr marL="9525" marR="9525" marT="9525" marB="0" anchor="ctr"/>
                </a:tc>
                <a:extLst>
                  <a:ext uri="{0D108BD9-81ED-4DB2-BD59-A6C34878D82A}"/>
                </a:extLst>
              </a:tr>
              <a:tr h="1763315">
                <a:tc>
                  <a:txBody>
                    <a:bodyPr/>
                    <a:lstStyle/>
                    <a:p>
                      <a:pPr algn="ctr" fontAlgn="ctr"/>
                      <a:r>
                        <a:rPr lang="pt-BR" sz="2400" u="none" strike="noStrike" dirty="0">
                          <a:effectLst/>
                        </a:rPr>
                        <a:t>70,0</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dirty="0">
                          <a:effectLst/>
                        </a:rPr>
                        <a:t>71,5</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dirty="0">
                          <a:effectLst/>
                        </a:rPr>
                        <a:t>73,0</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a:effectLst/>
                        </a:rPr>
                        <a:t>74,5</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dirty="0">
                          <a:effectLst/>
                        </a:rPr>
                        <a:t>76,0</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dirty="0">
                          <a:effectLst/>
                        </a:rPr>
                        <a:t>77,5</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dirty="0">
                          <a:effectLst/>
                        </a:rPr>
                        <a:t>79,5</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dirty="0">
                          <a:effectLst/>
                        </a:rPr>
                        <a:t>81,5</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dirty="0">
                          <a:effectLst/>
                        </a:rPr>
                        <a:t>83,5</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pt-BR" sz="2400" u="none" strike="noStrike" dirty="0">
                          <a:effectLst/>
                        </a:rPr>
                        <a:t>85,5</a:t>
                      </a:r>
                      <a:endParaRPr lang="pt-BR" sz="2400" b="0" i="0" u="none" strike="noStrike" dirty="0">
                        <a:solidFill>
                          <a:srgbClr val="000000"/>
                        </a:solidFill>
                        <a:effectLst/>
                        <a:latin typeface="Calibri" panose="020F0502020204030204" pitchFamily="34" charset="0"/>
                      </a:endParaRPr>
                    </a:p>
                  </a:txBody>
                  <a:tcPr marL="9525" marR="9525" marT="9525" marB="0" anchor="ctr">
                    <a:solidFill>
                      <a:srgbClr val="E8EAEE"/>
                    </a:solidFill>
                  </a:tcPr>
                </a:tc>
                <a:tc>
                  <a:txBody>
                    <a:bodyPr/>
                    <a:lstStyle/>
                    <a:p>
                      <a:pPr algn="ctr" fontAlgn="ctr"/>
                      <a:r>
                        <a:rPr lang="pt-BR" sz="2400" u="none" strike="noStrike" dirty="0">
                          <a:effectLst/>
                        </a:rPr>
                        <a:t>87,5</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90,0</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92,5</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95,0</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97,5</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400" u="none" strike="noStrike" dirty="0">
                          <a:effectLst/>
                        </a:rPr>
                        <a:t>100,0</a:t>
                      </a:r>
                      <a:endParaRPr lang="pt-BR" sz="2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extLst>
              </a:tr>
            </a:tbl>
          </a:graphicData>
        </a:graphic>
      </p:graphicFrame>
      <p:cxnSp>
        <p:nvCxnSpPr>
          <p:cNvPr id="6" name="Conector de seta reta 5"/>
          <p:cNvCxnSpPr/>
          <p:nvPr/>
        </p:nvCxnSpPr>
        <p:spPr>
          <a:xfrm flipV="1">
            <a:off x="750888" y="1663700"/>
            <a:ext cx="7804150"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V="1">
            <a:off x="750888" y="4459288"/>
            <a:ext cx="7804150" cy="1270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673100" y="1039813"/>
            <a:ext cx="9704388" cy="646112"/>
          </a:xfrm>
          <a:prstGeom prst="rect">
            <a:avLst/>
          </a:prstGeom>
          <a:noFill/>
        </p:spPr>
        <p:txBody>
          <a:bodyPr>
            <a:spAutoFit/>
          </a:bodyPr>
          <a:lstStyle/>
          <a:p>
            <a:pPr fontAlgn="auto">
              <a:spcBef>
                <a:spcPts val="0"/>
              </a:spcBef>
              <a:spcAft>
                <a:spcPts val="0"/>
              </a:spcAft>
              <a:defRPr/>
            </a:pPr>
            <a:r>
              <a:rPr lang="pt-BR" sz="3600" dirty="0">
                <a:solidFill>
                  <a:schemeClr val="tx1">
                    <a:lumMod val="50000"/>
                    <a:lumOff val="50000"/>
                  </a:schemeClr>
                </a:solidFill>
                <a:latin typeface="+mn-lt"/>
                <a:cs typeface="+mn-cs"/>
              </a:rPr>
              <a:t>Anos de contribuição </a:t>
            </a:r>
          </a:p>
        </p:txBody>
      </p:sp>
      <p:sp>
        <p:nvSpPr>
          <p:cNvPr id="77883" name="CaixaDeTexto 8"/>
          <p:cNvSpPr txBox="1">
            <a:spLocks noChangeArrowheads="1"/>
          </p:cNvSpPr>
          <p:nvPr/>
        </p:nvSpPr>
        <p:spPr bwMode="auto">
          <a:xfrm>
            <a:off x="750888" y="4638675"/>
            <a:ext cx="9704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3200" dirty="0">
                <a:latin typeface="Impact" pitchFamily="34" charset="0"/>
              </a:rPr>
              <a:t>Valor </a:t>
            </a:r>
            <a:r>
              <a:rPr lang="pt-BR" sz="3200" dirty="0" smtClean="0">
                <a:latin typeface="Impact" pitchFamily="34" charset="0"/>
              </a:rPr>
              <a:t>do benefício </a:t>
            </a:r>
            <a:r>
              <a:rPr lang="pt-BR" sz="3200" dirty="0">
                <a:latin typeface="Impact" pitchFamily="34" charset="0"/>
              </a:rPr>
              <a:t>(Em %)  </a:t>
            </a:r>
          </a:p>
        </p:txBody>
      </p:sp>
      <p:sp>
        <p:nvSpPr>
          <p:cNvPr id="9" name="Título 1"/>
          <p:cNvSpPr>
            <a:spLocks noGrp="1"/>
          </p:cNvSpPr>
          <p:nvPr>
            <p:ph type="title"/>
          </p:nvPr>
        </p:nvSpPr>
        <p:spPr>
          <a:xfrm>
            <a:off x="0" y="41275"/>
            <a:ext cx="11431588" cy="665163"/>
          </a:xfrm>
        </p:spPr>
        <p:txBody>
          <a:bodyPr>
            <a:normAutofit/>
          </a:bodyPr>
          <a:lstStyle/>
          <a:p>
            <a:pPr algn="l" fontAlgn="auto">
              <a:spcAft>
                <a:spcPts val="0"/>
              </a:spcAft>
              <a:defRPr/>
            </a:pPr>
            <a:r>
              <a:rPr lang="pt-BR" sz="3200" b="1" dirty="0">
                <a:solidFill>
                  <a:schemeClr val="accent1"/>
                </a:solidFill>
                <a:latin typeface="Candara" panose="020E0502030303020204" pitchFamily="34" charset="0"/>
              </a:rPr>
              <a:t>2. Cálculo do valor </a:t>
            </a:r>
            <a:r>
              <a:rPr lang="pt-BR" sz="3200" b="1" dirty="0" smtClean="0">
                <a:solidFill>
                  <a:schemeClr val="accent1"/>
                </a:solidFill>
                <a:latin typeface="Candara" panose="020E0502030303020204" pitchFamily="34" charset="0"/>
              </a:rPr>
              <a:t>da remuneração mínima inicial </a:t>
            </a:r>
            <a:endParaRPr lang="pt-BR" sz="3200" b="1" dirty="0">
              <a:solidFill>
                <a:schemeClr val="accent1"/>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3512"/>
          <a:stretch/>
        </p:blipFill>
        <p:spPr bwMode="auto">
          <a:xfrm>
            <a:off x="527050" y="2105025"/>
            <a:ext cx="72263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ipse 1"/>
          <p:cNvSpPr/>
          <p:nvPr/>
        </p:nvSpPr>
        <p:spPr>
          <a:xfrm>
            <a:off x="274320" y="1798320"/>
            <a:ext cx="1234440" cy="301752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1767620" y="1674464"/>
            <a:ext cx="3741301" cy="3416320"/>
          </a:xfrm>
          <a:prstGeom prst="rect">
            <a:avLst/>
          </a:prstGeom>
          <a:noFill/>
        </p:spPr>
        <p:txBody>
          <a:bodyPr vert="horz" wrap="square" rtlCol="0">
            <a:spAutoFit/>
          </a:bodyPr>
          <a:lstStyle/>
          <a:p>
            <a:pPr algn="ctr"/>
            <a:r>
              <a:rPr lang="pt-BR" sz="2800" dirty="0" smtClean="0">
                <a:latin typeface="Candara" panose="020E0502030303020204" pitchFamily="34" charset="0"/>
              </a:rPr>
              <a:t>O </a:t>
            </a:r>
            <a:r>
              <a:rPr lang="pt-BR" sz="2800" u="sng" dirty="0" smtClean="0">
                <a:latin typeface="Candara" panose="020E0502030303020204" pitchFamily="34" charset="0"/>
              </a:rPr>
              <a:t>substitutivo</a:t>
            </a:r>
            <a:r>
              <a:rPr lang="pt-BR" sz="2800" dirty="0" smtClean="0">
                <a:latin typeface="Candara" panose="020E0502030303020204" pitchFamily="34" charset="0"/>
              </a:rPr>
              <a:t> propõe que a proporção inicial do salário de benefício, com idade mínima e tempo mínimo de contribuição seja </a:t>
            </a:r>
          </a:p>
          <a:p>
            <a:pPr algn="ctr"/>
            <a:r>
              <a:rPr lang="pt-BR" sz="4000" dirty="0" smtClean="0">
                <a:ln w="0"/>
                <a:effectLst>
                  <a:outerShdw blurRad="38100" dist="19050" dir="2700000" algn="tl" rotWithShape="0">
                    <a:schemeClr val="dk1">
                      <a:alpha val="40000"/>
                    </a:schemeClr>
                  </a:outerShdw>
                </a:effectLst>
                <a:latin typeface="+mj-lt"/>
              </a:rPr>
              <a:t>70%</a:t>
            </a:r>
            <a:endParaRPr lang="pt-BR" sz="4000" dirty="0">
              <a:ln w="0"/>
              <a:effectLst>
                <a:outerShdw blurRad="38100" dist="19050" dir="2700000" algn="tl" rotWithShape="0">
                  <a:schemeClr val="dk1">
                    <a:alpha val="40000"/>
                  </a:schemeClr>
                </a:outerShdw>
              </a:effectLst>
              <a:latin typeface="+mj-lt"/>
            </a:endParaRPr>
          </a:p>
        </p:txBody>
      </p:sp>
      <p:sp>
        <p:nvSpPr>
          <p:cNvPr id="12" name="CaixaDeTexto 11"/>
          <p:cNvSpPr txBox="1"/>
          <p:nvPr/>
        </p:nvSpPr>
        <p:spPr>
          <a:xfrm>
            <a:off x="5922373" y="889509"/>
            <a:ext cx="5608540" cy="2123658"/>
          </a:xfrm>
          <a:prstGeom prst="rect">
            <a:avLst/>
          </a:prstGeom>
          <a:noFill/>
        </p:spPr>
        <p:txBody>
          <a:bodyPr vert="horz" wrap="square" rtlCol="0">
            <a:spAutoFit/>
          </a:bodyPr>
          <a:lstStyle/>
          <a:p>
            <a:pPr algn="r"/>
            <a:r>
              <a:rPr lang="pt-BR" sz="2800" dirty="0" smtClean="0">
                <a:latin typeface="Candara" panose="020E0502030303020204" pitchFamily="34" charset="0"/>
              </a:rPr>
              <a:t>Na </a:t>
            </a:r>
            <a:r>
              <a:rPr lang="pt-BR" sz="2800" u="sng" dirty="0" smtClean="0">
                <a:latin typeface="Candara" panose="020E0502030303020204" pitchFamily="34" charset="0"/>
              </a:rPr>
              <a:t>proposta original</a:t>
            </a:r>
            <a:r>
              <a:rPr lang="pt-BR" sz="2800" dirty="0" smtClean="0">
                <a:latin typeface="Candara" panose="020E0502030303020204" pitchFamily="34" charset="0"/>
              </a:rPr>
              <a:t>, a proporção inicial, cumprida a idade mínima e o tempo mínimo de contribuição seria</a:t>
            </a:r>
          </a:p>
          <a:p>
            <a:pPr algn="r"/>
            <a:r>
              <a:rPr lang="pt-BR" sz="4400" dirty="0" smtClean="0">
                <a:effectLst>
                  <a:outerShdw blurRad="38100" dist="38100" dir="2700000" algn="tl">
                    <a:srgbClr val="000000">
                      <a:alpha val="43137"/>
                    </a:srgbClr>
                  </a:outerShdw>
                </a:effectLst>
                <a:latin typeface="+mn-lt"/>
              </a:rPr>
              <a:t>76%</a:t>
            </a:r>
            <a:endParaRPr lang="pt-BR" sz="4400" dirty="0">
              <a:effectLst>
                <a:outerShdw blurRad="38100" dist="38100" dir="2700000" algn="tl">
                  <a:srgbClr val="000000">
                    <a:alpha val="43137"/>
                  </a:srgbClr>
                </a:outerShdw>
              </a:effectLst>
              <a:latin typeface="+mn-lt"/>
            </a:endParaRPr>
          </a:p>
        </p:txBody>
      </p:sp>
      <p:sp>
        <p:nvSpPr>
          <p:cNvPr id="13" name="CaixaDeTexto 12"/>
          <p:cNvSpPr txBox="1"/>
          <p:nvPr/>
        </p:nvSpPr>
        <p:spPr>
          <a:xfrm>
            <a:off x="6495123" y="3513307"/>
            <a:ext cx="5208100" cy="2123658"/>
          </a:xfrm>
          <a:prstGeom prst="rect">
            <a:avLst/>
          </a:prstGeom>
          <a:noFill/>
        </p:spPr>
        <p:txBody>
          <a:bodyPr vert="horz" wrap="square" rtlCol="0">
            <a:spAutoFit/>
          </a:bodyPr>
          <a:lstStyle/>
          <a:p>
            <a:pPr algn="r"/>
            <a:r>
              <a:rPr lang="pt-BR" sz="2800" b="1" u="sng" dirty="0" smtClean="0">
                <a:latin typeface="Candara" panose="020E0502030303020204" pitchFamily="34" charset="0"/>
              </a:rPr>
              <a:t>Hoje</a:t>
            </a:r>
            <a:r>
              <a:rPr lang="pt-BR" sz="2800" b="1" dirty="0" smtClean="0">
                <a:latin typeface="Candara" panose="020E0502030303020204" pitchFamily="34" charset="0"/>
              </a:rPr>
              <a:t>, a aposentadoria proporcional, cumpridos os requisitos mínimos do RGPS é</a:t>
            </a:r>
          </a:p>
          <a:p>
            <a:pPr algn="r"/>
            <a:r>
              <a:rPr lang="pt-BR" sz="4800" dirty="0" smtClean="0">
                <a:latin typeface="+mn-lt"/>
              </a:rPr>
              <a:t>85%</a:t>
            </a:r>
            <a:endParaRPr lang="pt-BR" sz="4800" dirty="0">
              <a:latin typeface="+mn-lt"/>
            </a:endParaRPr>
          </a:p>
        </p:txBody>
      </p:sp>
      <p:sp>
        <p:nvSpPr>
          <p:cNvPr id="8" name="Título 1"/>
          <p:cNvSpPr>
            <a:spLocks noGrp="1"/>
          </p:cNvSpPr>
          <p:nvPr>
            <p:ph type="title"/>
          </p:nvPr>
        </p:nvSpPr>
        <p:spPr>
          <a:xfrm>
            <a:off x="0" y="41275"/>
            <a:ext cx="11431588" cy="665163"/>
          </a:xfrm>
        </p:spPr>
        <p:txBody>
          <a:bodyPr>
            <a:normAutofit/>
          </a:bodyPr>
          <a:lstStyle/>
          <a:p>
            <a:pPr algn="l" fontAlgn="auto">
              <a:spcAft>
                <a:spcPts val="0"/>
              </a:spcAft>
              <a:defRPr/>
            </a:pPr>
            <a:r>
              <a:rPr lang="pt-BR" sz="3200" b="1" dirty="0">
                <a:solidFill>
                  <a:schemeClr val="accent1"/>
                </a:solidFill>
                <a:latin typeface="Candara" panose="020E0502030303020204" pitchFamily="34" charset="0"/>
              </a:rPr>
              <a:t>2. Cálculo do valor </a:t>
            </a:r>
            <a:r>
              <a:rPr lang="pt-BR" sz="3200" b="1" dirty="0" smtClean="0">
                <a:solidFill>
                  <a:schemeClr val="accent1"/>
                </a:solidFill>
                <a:latin typeface="Candara" panose="020E0502030303020204" pitchFamily="34" charset="0"/>
              </a:rPr>
              <a:t>da remuneração mínima inicial </a:t>
            </a:r>
            <a:endParaRPr lang="pt-BR" sz="3200" b="1" dirty="0">
              <a:solidFill>
                <a:schemeClr val="accent1"/>
              </a:solidFill>
              <a:latin typeface="Candara" panose="020E0502030303020204" pitchFamily="34" charset="0"/>
            </a:endParaRPr>
          </a:p>
        </p:txBody>
      </p:sp>
    </p:spTree>
    <p:extLst>
      <p:ext uri="{BB962C8B-B14F-4D97-AF65-F5344CB8AC3E}">
        <p14:creationId xmlns:p14="http://schemas.microsoft.com/office/powerpoint/2010/main" val="3149594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782638"/>
            <a:ext cx="10944225" cy="1150937"/>
          </a:xfrm>
        </p:spPr>
        <p:txBody>
          <a:bodyPr>
            <a:normAutofit fontScale="90000"/>
          </a:bodyPr>
          <a:lstStyle/>
          <a:p>
            <a:pPr fontAlgn="auto">
              <a:spcAft>
                <a:spcPts val="0"/>
              </a:spcAft>
              <a:defRPr/>
            </a:pPr>
            <a:r>
              <a:rPr lang="pt-BR" dirty="0">
                <a:solidFill>
                  <a:schemeClr val="accent1"/>
                </a:solidFill>
              </a:rPr>
              <a:t>Regra de transição para o regime geral</a:t>
            </a:r>
          </a:p>
        </p:txBody>
      </p:sp>
      <p:sp>
        <p:nvSpPr>
          <p:cNvPr id="78851" name="CaixaDeTexto 2"/>
          <p:cNvSpPr txBox="1">
            <a:spLocks noChangeArrowheads="1"/>
          </p:cNvSpPr>
          <p:nvPr/>
        </p:nvSpPr>
        <p:spPr bwMode="auto">
          <a:xfrm>
            <a:off x="685800" y="2238375"/>
            <a:ext cx="111331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3600">
                <a:latin typeface="Consolas" pitchFamily="49" charset="0"/>
                <a:ea typeface="Consolas" pitchFamily="49" charset="0"/>
                <a:cs typeface="Consolas" pitchFamily="49" charset="0"/>
              </a:rPr>
              <a:t>Aposentadoria </a:t>
            </a:r>
            <a:r>
              <a:rPr lang="pt-BR" sz="3600" b="1">
                <a:latin typeface="Consolas" pitchFamily="49" charset="0"/>
                <a:ea typeface="Consolas" pitchFamily="49" charset="0"/>
                <a:cs typeface="Consolas" pitchFamily="49" charset="0"/>
              </a:rPr>
              <a:t>por idade</a:t>
            </a:r>
          </a:p>
          <a:p>
            <a:endParaRPr lang="pt-BR" sz="3600">
              <a:latin typeface="Consolas" pitchFamily="49" charset="0"/>
              <a:ea typeface="Consolas" pitchFamily="49" charset="0"/>
              <a:cs typeface="Consolas" pitchFamily="49" charset="0"/>
            </a:endParaRPr>
          </a:p>
          <a:p>
            <a:r>
              <a:rPr lang="pt-BR" sz="3600">
                <a:latin typeface="Consolas" pitchFamily="49" charset="0"/>
                <a:ea typeface="Consolas" pitchFamily="49" charset="0"/>
                <a:cs typeface="Consolas" pitchFamily="49" charset="0"/>
              </a:rPr>
              <a:t>Aposentadoria </a:t>
            </a:r>
            <a:r>
              <a:rPr lang="pt-BR" sz="3600" b="1">
                <a:latin typeface="Consolas" pitchFamily="49" charset="0"/>
                <a:ea typeface="Consolas" pitchFamily="49" charset="0"/>
                <a:cs typeface="Consolas" pitchFamily="49" charset="0"/>
              </a:rPr>
              <a:t>por tempo de contribuição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0" y="1"/>
            <a:ext cx="12192000" cy="677274"/>
          </a:xfrm>
        </p:spPr>
        <p:txBody>
          <a:bodyPr>
            <a:normAutofit/>
          </a:bodyPr>
          <a:lstStyle/>
          <a:p>
            <a:pPr fontAlgn="auto">
              <a:spcAft>
                <a:spcPts val="0"/>
              </a:spcAft>
              <a:defRPr/>
            </a:pPr>
            <a:r>
              <a:rPr lang="pt-BR" sz="2800" b="1" dirty="0">
                <a:solidFill>
                  <a:schemeClr val="accent1"/>
                </a:solidFill>
                <a:latin typeface="Candara" panose="020E0502030303020204" pitchFamily="34" charset="0"/>
              </a:rPr>
              <a:t>3. regras de transição – por </a:t>
            </a:r>
            <a:r>
              <a:rPr lang="pt-BR" sz="2800" b="1" dirty="0" smtClean="0">
                <a:solidFill>
                  <a:schemeClr val="accent1"/>
                </a:solidFill>
                <a:latin typeface="Candara" panose="020E0502030303020204" pitchFamily="34" charset="0"/>
              </a:rPr>
              <a:t>idade (assalariados urbanos) </a:t>
            </a:r>
            <a:endParaRPr lang="pt-BR" sz="2800" b="1" dirty="0">
              <a:solidFill>
                <a:schemeClr val="accent1"/>
              </a:solidFill>
              <a:latin typeface="Candara" panose="020E0502030303020204" pitchFamily="34" charset="0"/>
            </a:endParaRPr>
          </a:p>
        </p:txBody>
      </p:sp>
      <p:graphicFrame>
        <p:nvGraphicFramePr>
          <p:cNvPr id="2" name="Diagrama 1"/>
          <p:cNvGraphicFramePr/>
          <p:nvPr>
            <p:extLst>
              <p:ext uri="{D42A27DB-BD31-4B8C-83A1-F6EECF244321}">
                <p14:modId xmlns:p14="http://schemas.microsoft.com/office/powerpoint/2010/main" val="2529556639"/>
              </p:ext>
            </p:extLst>
          </p:nvPr>
        </p:nvGraphicFramePr>
        <p:xfrm>
          <a:off x="114083" y="1005840"/>
          <a:ext cx="5158957" cy="43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Gráfico 13"/>
          <p:cNvGraphicFramePr>
            <a:graphicFrameLocks/>
          </p:cNvGraphicFramePr>
          <p:nvPr>
            <p:extLst>
              <p:ext uri="{D42A27DB-BD31-4B8C-83A1-F6EECF244321}">
                <p14:modId xmlns:p14="http://schemas.microsoft.com/office/powerpoint/2010/main" val="504837990"/>
              </p:ext>
            </p:extLst>
          </p:nvPr>
        </p:nvGraphicFramePr>
        <p:xfrm>
          <a:off x="5602128" y="1045033"/>
          <a:ext cx="6486526" cy="4270469"/>
        </p:xfrm>
        <a:graphic>
          <a:graphicData uri="http://schemas.openxmlformats.org/drawingml/2006/chart">
            <c:chart xmlns:c="http://schemas.openxmlformats.org/drawingml/2006/chart" xmlns:r="http://schemas.openxmlformats.org/officeDocument/2006/relationships" r:id="rId8"/>
          </a:graphicData>
        </a:graphic>
      </p:graphicFrame>
      <p:sp>
        <p:nvSpPr>
          <p:cNvPr id="6" name="CaixaDeTexto 5"/>
          <p:cNvSpPr txBox="1"/>
          <p:nvPr/>
        </p:nvSpPr>
        <p:spPr>
          <a:xfrm>
            <a:off x="5760683" y="3890714"/>
            <a:ext cx="615553" cy="522288"/>
          </a:xfrm>
          <a:prstGeom prst="rect">
            <a:avLst/>
          </a:prstGeom>
          <a:noFill/>
        </p:spPr>
        <p:txBody>
          <a:bodyPr vert="vert270">
            <a:spAutoFit/>
          </a:bodyPr>
          <a:lstStyle/>
          <a:p>
            <a:pPr fontAlgn="auto">
              <a:spcBef>
                <a:spcPts val="0"/>
              </a:spcBef>
              <a:spcAft>
                <a:spcPts val="0"/>
              </a:spcAft>
              <a:defRPr/>
            </a:pPr>
            <a:r>
              <a:rPr lang="pt-BR" sz="2800" dirty="0">
                <a:solidFill>
                  <a:schemeClr val="tx1">
                    <a:lumMod val="50000"/>
                    <a:lumOff val="50000"/>
                  </a:schemeClr>
                </a:solidFill>
                <a:latin typeface="+mn-lt"/>
                <a:cs typeface="+mn-cs"/>
              </a:rPr>
              <a:t>. . .</a:t>
            </a:r>
          </a:p>
        </p:txBody>
      </p:sp>
      <p:pic>
        <p:nvPicPr>
          <p:cNvPr id="7987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2" r="58829"/>
          <a:stretch>
            <a:fillRect/>
          </a:stretch>
        </p:blipFill>
        <p:spPr bwMode="auto">
          <a:xfrm>
            <a:off x="2328863" y="3925888"/>
            <a:ext cx="2700337"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5480447" y="4858025"/>
            <a:ext cx="6400800" cy="707886"/>
          </a:xfrm>
          <a:prstGeom prst="rect">
            <a:avLst/>
          </a:prstGeom>
          <a:noFill/>
        </p:spPr>
        <p:txBody>
          <a:bodyPr wrap="square" rtlCol="0">
            <a:spAutoFit/>
          </a:bodyPr>
          <a:lstStyle/>
          <a:p>
            <a:r>
              <a:rPr lang="pt-BR" sz="2000" dirty="0" smtClean="0">
                <a:solidFill>
                  <a:schemeClr val="tx1">
                    <a:lumMod val="85000"/>
                    <a:lumOff val="15000"/>
                  </a:schemeClr>
                </a:solidFill>
                <a:latin typeface="Candara" panose="020E0502030303020204" pitchFamily="34" charset="0"/>
              </a:rPr>
              <a:t>A idade mínima para as mulheres é progressiva, devendo passar a ser 61 em 2020, </a:t>
            </a:r>
            <a:r>
              <a:rPr lang="pt-BR" sz="2000" b="1" dirty="0" smtClean="0">
                <a:latin typeface="Candara" panose="020E0502030303020204" pitchFamily="34" charset="0"/>
              </a:rPr>
              <a:t>chegando a 62 anos em 2022. </a:t>
            </a:r>
            <a:endParaRPr lang="pt-BR" sz="2000" b="1" dirty="0">
              <a:latin typeface="Candara" panose="020E0502030303020204" pitchFamily="34" charset="0"/>
            </a:endParaRPr>
          </a:p>
        </p:txBody>
      </p:sp>
      <p:sp>
        <p:nvSpPr>
          <p:cNvPr id="8" name="CaixaDeTexto 7"/>
          <p:cNvSpPr txBox="1"/>
          <p:nvPr/>
        </p:nvSpPr>
        <p:spPr>
          <a:xfrm>
            <a:off x="6376236" y="734642"/>
            <a:ext cx="4407767" cy="400110"/>
          </a:xfrm>
          <a:prstGeom prst="rect">
            <a:avLst/>
          </a:prstGeom>
          <a:noFill/>
        </p:spPr>
        <p:txBody>
          <a:bodyPr wrap="square" rtlCol="0">
            <a:spAutoFit/>
          </a:bodyPr>
          <a:lstStyle/>
          <a:p>
            <a:r>
              <a:rPr lang="pt-BR" sz="2000" b="1" dirty="0" smtClean="0">
                <a:latin typeface="Candara" panose="020E0502030303020204" pitchFamily="34" charset="0"/>
                <a:cs typeface="Courier New" pitchFamily="49" charset="0"/>
              </a:rPr>
              <a:t>Tempo de Contribuição Progressivo</a:t>
            </a:r>
            <a:endParaRPr lang="pt-BR" sz="2000" b="1" dirty="0">
              <a:latin typeface="Candara" panose="020E0502030303020204" pitchFamily="34" charset="0"/>
              <a:cs typeface="Courier New" pitchFamily="49" charset="0"/>
            </a:endParaRPr>
          </a:p>
        </p:txBody>
      </p:sp>
      <p:sp>
        <p:nvSpPr>
          <p:cNvPr id="10" name="CaixaDeTexto 9"/>
          <p:cNvSpPr txBox="1"/>
          <p:nvPr/>
        </p:nvSpPr>
        <p:spPr>
          <a:xfrm>
            <a:off x="10027883" y="3925888"/>
            <a:ext cx="615553" cy="522288"/>
          </a:xfrm>
          <a:prstGeom prst="rect">
            <a:avLst/>
          </a:prstGeom>
          <a:noFill/>
        </p:spPr>
        <p:txBody>
          <a:bodyPr vert="vert270">
            <a:spAutoFit/>
          </a:bodyPr>
          <a:lstStyle/>
          <a:p>
            <a:pPr fontAlgn="auto">
              <a:spcBef>
                <a:spcPts val="0"/>
              </a:spcBef>
              <a:spcAft>
                <a:spcPts val="0"/>
              </a:spcAft>
              <a:defRPr/>
            </a:pPr>
            <a:r>
              <a:rPr lang="pt-BR" sz="2800" dirty="0">
                <a:solidFill>
                  <a:schemeClr val="tx1">
                    <a:lumMod val="50000"/>
                    <a:lumOff val="50000"/>
                  </a:schemeClr>
                </a:solidFill>
                <a:latin typeface="+mn-lt"/>
                <a:cs typeface="+mn-cs"/>
              </a:rPr>
              <a:t>. .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0" y="0"/>
            <a:ext cx="10799806" cy="652118"/>
          </a:xfrm>
        </p:spPr>
        <p:txBody>
          <a:bodyPr>
            <a:noAutofit/>
          </a:bodyPr>
          <a:lstStyle/>
          <a:p>
            <a:pPr fontAlgn="auto">
              <a:spcAft>
                <a:spcPts val="0"/>
              </a:spcAft>
              <a:defRPr/>
            </a:pPr>
            <a:r>
              <a:rPr lang="pt-BR" sz="3200" b="1" dirty="0">
                <a:solidFill>
                  <a:schemeClr val="accent1"/>
                </a:solidFill>
                <a:latin typeface="Candara" panose="020E0502030303020204" pitchFamily="34" charset="0"/>
              </a:rPr>
              <a:t>3</a:t>
            </a:r>
            <a:r>
              <a:rPr lang="pt-BR" sz="3200" b="1" dirty="0" smtClean="0">
                <a:solidFill>
                  <a:schemeClr val="accent1"/>
                </a:solidFill>
                <a:latin typeface="Candara" panose="020E0502030303020204" pitchFamily="34" charset="0"/>
              </a:rPr>
              <a:t>. regras </a:t>
            </a:r>
            <a:r>
              <a:rPr lang="pt-BR" sz="3200" b="1" dirty="0">
                <a:solidFill>
                  <a:schemeClr val="accent1"/>
                </a:solidFill>
                <a:latin typeface="Candara" panose="020E0502030303020204" pitchFamily="34" charset="0"/>
              </a:rPr>
              <a:t>de </a:t>
            </a:r>
            <a:r>
              <a:rPr lang="pt-BR" sz="3200" b="1" dirty="0" smtClean="0">
                <a:solidFill>
                  <a:schemeClr val="accent1"/>
                </a:solidFill>
                <a:latin typeface="Candara" panose="020E0502030303020204" pitchFamily="34" charset="0"/>
              </a:rPr>
              <a:t>transição – por tempo de contribuição </a:t>
            </a:r>
            <a:endParaRPr lang="pt-BR" sz="3200" b="1" dirty="0">
              <a:solidFill>
                <a:schemeClr val="accent1"/>
              </a:solidFill>
              <a:latin typeface="Candara" panose="020E0502030303020204" pitchFamily="34" charset="0"/>
            </a:endParaRPr>
          </a:p>
        </p:txBody>
      </p:sp>
      <p:pic>
        <p:nvPicPr>
          <p:cNvPr id="80899" name="Imagem 10"/>
          <p:cNvPicPr>
            <a:picLocks noChangeAspect="1"/>
          </p:cNvPicPr>
          <p:nvPr/>
        </p:nvPicPr>
        <p:blipFill>
          <a:blip r:embed="rId3" cstate="print">
            <a:clrChange>
              <a:clrFrom>
                <a:srgbClr val="F9F9F9"/>
              </a:clrFrom>
              <a:clrTo>
                <a:srgbClr val="F9F9F9">
                  <a:alpha val="0"/>
                </a:srgbClr>
              </a:clrTo>
            </a:clrChange>
            <a:extLst>
              <a:ext uri="{28A0092B-C50C-407E-A947-70E740481C1C}">
                <a14:useLocalDpi xmlns:a14="http://schemas.microsoft.com/office/drawing/2010/main" val="0"/>
              </a:ext>
            </a:extLst>
          </a:blip>
          <a:srcRect l="27963" t="65741" r="50369" b="5927"/>
          <a:stretch>
            <a:fillRect/>
          </a:stretch>
        </p:blipFill>
        <p:spPr bwMode="auto">
          <a:xfrm>
            <a:off x="7740650" y="601663"/>
            <a:ext cx="119062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Imagem 11"/>
          <p:cNvPicPr>
            <a:picLocks noChangeAspect="1"/>
          </p:cNvPicPr>
          <p:nvPr/>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rcRect l="72592" t="67963" r="5000" b="5927"/>
          <a:stretch>
            <a:fillRect/>
          </a:stretch>
        </p:blipFill>
        <p:spPr bwMode="auto">
          <a:xfrm>
            <a:off x="7685088" y="2192338"/>
            <a:ext cx="12319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ector angulado 2"/>
          <p:cNvCxnSpPr/>
          <p:nvPr/>
        </p:nvCxnSpPr>
        <p:spPr>
          <a:xfrm>
            <a:off x="6761163" y="1438275"/>
            <a:ext cx="1331912" cy="909638"/>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80902" name="CaixaDeTexto 3"/>
          <p:cNvSpPr txBox="1">
            <a:spLocks noChangeArrowheads="1"/>
          </p:cNvSpPr>
          <p:nvPr/>
        </p:nvSpPr>
        <p:spPr bwMode="auto">
          <a:xfrm>
            <a:off x="9166406" y="1173327"/>
            <a:ext cx="26743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400" b="1" dirty="0">
                <a:latin typeface="Candara" panose="020E0502030303020204" pitchFamily="34" charset="0"/>
              </a:rPr>
              <a:t>53 anos e 30 anos de contribuição </a:t>
            </a:r>
          </a:p>
        </p:txBody>
      </p:sp>
      <p:sp>
        <p:nvSpPr>
          <p:cNvPr id="80903" name="CaixaDeTexto 16"/>
          <p:cNvSpPr txBox="1">
            <a:spLocks noChangeArrowheads="1"/>
          </p:cNvSpPr>
          <p:nvPr/>
        </p:nvSpPr>
        <p:spPr bwMode="auto">
          <a:xfrm>
            <a:off x="9200388" y="2499969"/>
            <a:ext cx="2640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400" b="1" dirty="0">
                <a:latin typeface="Candara" panose="020E0502030303020204" pitchFamily="34" charset="0"/>
              </a:rPr>
              <a:t>55 anos e 35 anos de contribuição</a:t>
            </a:r>
          </a:p>
        </p:txBody>
      </p:sp>
      <p:graphicFrame>
        <p:nvGraphicFramePr>
          <p:cNvPr id="2" name="Diagrama 1"/>
          <p:cNvGraphicFramePr/>
          <p:nvPr>
            <p:extLst>
              <p:ext uri="{D42A27DB-BD31-4B8C-83A1-F6EECF244321}">
                <p14:modId xmlns:p14="http://schemas.microsoft.com/office/powerpoint/2010/main" val="3641459512"/>
              </p:ext>
            </p:extLst>
          </p:nvPr>
        </p:nvGraphicFramePr>
        <p:xfrm>
          <a:off x="126213" y="945950"/>
          <a:ext cx="6541106" cy="45444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aixaDeTexto 4"/>
          <p:cNvSpPr txBox="1"/>
          <p:nvPr/>
        </p:nvSpPr>
        <p:spPr>
          <a:xfrm>
            <a:off x="6834187" y="4195764"/>
            <a:ext cx="5357813" cy="831850"/>
          </a:xfrm>
          <a:prstGeom prst="rect">
            <a:avLst/>
          </a:prstGeom>
          <a:noFill/>
        </p:spPr>
        <p:txBody>
          <a:bodyPr>
            <a:spAutoFit/>
          </a:bodyPr>
          <a:lstStyle/>
          <a:p>
            <a:pPr algn="ctr" fontAlgn="auto">
              <a:spcBef>
                <a:spcPts val="0"/>
              </a:spcBef>
              <a:spcAft>
                <a:spcPts val="0"/>
              </a:spcAft>
              <a:defRPr/>
            </a:pPr>
            <a:r>
              <a:rPr lang="pt-BR" sz="2400" b="1" dirty="0">
                <a:latin typeface="Candara" panose="020E0502030303020204" pitchFamily="34" charset="0"/>
                <a:cs typeface="+mn-cs"/>
              </a:rPr>
              <a:t>Mas a idade mínima </a:t>
            </a:r>
          </a:p>
          <a:p>
            <a:pPr algn="ctr" fontAlgn="auto">
              <a:spcBef>
                <a:spcPts val="0"/>
              </a:spcBef>
              <a:spcAft>
                <a:spcPts val="0"/>
              </a:spcAft>
              <a:defRPr/>
            </a:pPr>
            <a:r>
              <a:rPr lang="pt-BR" sz="2400" b="1" dirty="0">
                <a:latin typeface="Candara" panose="020E0502030303020204" pitchFamily="34" charset="0"/>
                <a:cs typeface="+mn-cs"/>
              </a:rPr>
              <a:t>é progressiva ..... </a:t>
            </a:r>
          </a:p>
        </p:txBody>
      </p:sp>
      <p:graphicFrame>
        <p:nvGraphicFramePr>
          <p:cNvPr id="11" name="Diagrama 10"/>
          <p:cNvGraphicFramePr/>
          <p:nvPr>
            <p:extLst>
              <p:ext uri="{D42A27DB-BD31-4B8C-83A1-F6EECF244321}">
                <p14:modId xmlns:p14="http://schemas.microsoft.com/office/powerpoint/2010/main" val="3084894544"/>
              </p:ext>
            </p:extLst>
          </p:nvPr>
        </p:nvGraphicFramePr>
        <p:xfrm>
          <a:off x="1073560" y="4381501"/>
          <a:ext cx="7843428" cy="109393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8"/>
          <p:cNvSpPr txBox="1">
            <a:spLocks/>
          </p:cNvSpPr>
          <p:nvPr/>
        </p:nvSpPr>
        <p:spPr>
          <a:xfrm>
            <a:off x="0" y="51766"/>
            <a:ext cx="10396538" cy="656141"/>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fontAlgn="auto">
              <a:spcAft>
                <a:spcPts val="0"/>
              </a:spcAft>
              <a:defRPr/>
            </a:pPr>
            <a:r>
              <a:rPr lang="pt-BR" sz="3600" b="1" dirty="0">
                <a:solidFill>
                  <a:schemeClr val="accent1"/>
                </a:solidFill>
                <a:latin typeface="Candara" panose="020E0502030303020204" pitchFamily="34" charset="0"/>
              </a:rPr>
              <a:t>3. regras de </a:t>
            </a:r>
            <a:r>
              <a:rPr lang="pt-BR" sz="3600" b="1" dirty="0" smtClean="0">
                <a:solidFill>
                  <a:schemeClr val="accent1"/>
                </a:solidFill>
                <a:latin typeface="Candara" panose="020E0502030303020204" pitchFamily="34" charset="0"/>
              </a:rPr>
              <a:t>transição- idade </a:t>
            </a:r>
            <a:r>
              <a:rPr lang="pt-BR" sz="3600" b="1" dirty="0">
                <a:solidFill>
                  <a:schemeClr val="accent1"/>
                </a:solidFill>
                <a:latin typeface="Candara" panose="020E0502030303020204" pitchFamily="34" charset="0"/>
              </a:rPr>
              <a:t>mínima </a:t>
            </a:r>
            <a:r>
              <a:rPr lang="pt-BR" sz="3600" b="1" dirty="0" smtClean="0">
                <a:solidFill>
                  <a:schemeClr val="accent1"/>
                </a:solidFill>
                <a:latin typeface="Candara" panose="020E0502030303020204" pitchFamily="34" charset="0"/>
              </a:rPr>
              <a:t>progressiva - RGPS</a:t>
            </a:r>
            <a:endParaRPr lang="pt-BR" sz="3600" b="1" dirty="0">
              <a:solidFill>
                <a:schemeClr val="accent1"/>
              </a:solidFill>
              <a:latin typeface="Candara" panose="020E0502030303020204" pitchFamily="34" charset="0"/>
            </a:endParaRPr>
          </a:p>
        </p:txBody>
      </p:sp>
      <p:pic>
        <p:nvPicPr>
          <p:cNvPr id="81925" name="Imagem 5"/>
          <p:cNvPicPr>
            <a:picLocks noChangeAspect="1"/>
          </p:cNvPicPr>
          <p:nvPr/>
        </p:nvPicPr>
        <p:blipFill>
          <a:blip r:embed="rId3" cstate="print">
            <a:clrChange>
              <a:clrFrom>
                <a:srgbClr val="F9F9F9"/>
              </a:clrFrom>
              <a:clrTo>
                <a:srgbClr val="F9F9F9">
                  <a:alpha val="0"/>
                </a:srgbClr>
              </a:clrTo>
            </a:clrChange>
            <a:extLst>
              <a:ext uri="{28A0092B-C50C-407E-A947-70E740481C1C}">
                <a14:useLocalDpi xmlns:a14="http://schemas.microsoft.com/office/drawing/2010/main" val="0"/>
              </a:ext>
            </a:extLst>
          </a:blip>
          <a:srcRect l="27963" t="65741" r="50369" b="5927"/>
          <a:stretch>
            <a:fillRect/>
          </a:stretch>
        </p:blipFill>
        <p:spPr bwMode="auto">
          <a:xfrm>
            <a:off x="633969" y="784225"/>
            <a:ext cx="110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Imagem 6"/>
          <p:cNvPicPr>
            <a:picLocks noChangeAspect="1"/>
          </p:cNvPicPr>
          <p:nvPr/>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rcRect l="72592" t="67963" r="5000" b="5927"/>
          <a:stretch>
            <a:fillRect/>
          </a:stretch>
        </p:blipFill>
        <p:spPr bwMode="auto">
          <a:xfrm>
            <a:off x="8895239" y="917693"/>
            <a:ext cx="12827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178" y="1544364"/>
            <a:ext cx="12034837"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1997869" y="701300"/>
            <a:ext cx="6400800" cy="830997"/>
          </a:xfrm>
          <a:prstGeom prst="rect">
            <a:avLst/>
          </a:prstGeom>
          <a:noFill/>
        </p:spPr>
        <p:txBody>
          <a:bodyPr wrap="square" rtlCol="0">
            <a:spAutoFit/>
          </a:bodyPr>
          <a:lstStyle/>
          <a:p>
            <a:pPr algn="ctr"/>
            <a:r>
              <a:rPr lang="pt-BR" sz="2400" dirty="0" smtClean="0">
                <a:latin typeface="Candara" panose="020E0502030303020204" pitchFamily="34" charset="0"/>
                <a:cs typeface="Courier New" pitchFamily="49" charset="0"/>
              </a:rPr>
              <a:t>Idade Mínima Progressiva para aposentadoria por tempo de contribuição </a:t>
            </a:r>
            <a:endParaRPr lang="pt-BR" sz="2400" dirty="0">
              <a:latin typeface="Candara" panose="020E0502030303020204" pitchFamily="34" charset="0"/>
              <a:cs typeface="Courier New" pitchFamily="49" charset="0"/>
            </a:endParaRPr>
          </a:p>
        </p:txBody>
      </p:sp>
      <p:sp>
        <p:nvSpPr>
          <p:cNvPr id="2" name="CaixaDeTexto 1"/>
          <p:cNvSpPr txBox="1"/>
          <p:nvPr/>
        </p:nvSpPr>
        <p:spPr>
          <a:xfrm>
            <a:off x="9613558" y="2518011"/>
            <a:ext cx="2059988" cy="1938992"/>
          </a:xfrm>
          <a:prstGeom prst="rect">
            <a:avLst/>
          </a:prstGeom>
          <a:noFill/>
        </p:spPr>
        <p:txBody>
          <a:bodyPr wrap="square" rtlCol="0">
            <a:spAutoFit/>
          </a:bodyPr>
          <a:lstStyle/>
          <a:p>
            <a:pPr algn="r"/>
            <a:r>
              <a:rPr lang="pt-BR" sz="2000" dirty="0" smtClean="0"/>
              <a:t>Obs.: Para os professores e professoras há redução de 5 anos, até chegar aos 60 anos. </a:t>
            </a:r>
            <a:endParaRPr lang="pt-B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
            <a:ext cx="9057504" cy="561544"/>
          </a:xfrm>
        </p:spPr>
        <p:txBody>
          <a:bodyPr>
            <a:noAutofit/>
          </a:bodyPr>
          <a:lstStyle/>
          <a:p>
            <a:r>
              <a:rPr lang="pt-BR" sz="3200" b="1" dirty="0" smtClean="0">
                <a:solidFill>
                  <a:schemeClr val="accent1"/>
                </a:solidFill>
                <a:latin typeface="Candara" panose="020E0502030303020204" pitchFamily="34" charset="0"/>
              </a:rPr>
              <a:t>As mudanças COM A </a:t>
            </a:r>
            <a:r>
              <a:rPr lang="pt-BR" sz="3200" b="1" dirty="0" err="1" smtClean="0">
                <a:solidFill>
                  <a:schemeClr val="accent1"/>
                </a:solidFill>
                <a:latin typeface="Candara" panose="020E0502030303020204" pitchFamily="34" charset="0"/>
              </a:rPr>
              <a:t>pec</a:t>
            </a:r>
            <a:r>
              <a:rPr lang="pt-BR" sz="3200" b="1" dirty="0" smtClean="0">
                <a:solidFill>
                  <a:schemeClr val="accent1"/>
                </a:solidFill>
                <a:latin typeface="Candara" panose="020E0502030303020204" pitchFamily="34" charset="0"/>
              </a:rPr>
              <a:t> 287-A: RGPS - Homem</a:t>
            </a:r>
            <a:endParaRPr lang="pt-BR" sz="3200" b="1" dirty="0">
              <a:solidFill>
                <a:schemeClr val="accent1"/>
              </a:solidFill>
              <a:latin typeface="Candara" panose="020E0502030303020204" pitchFamily="34" charset="0"/>
            </a:endParaRPr>
          </a:p>
        </p:txBody>
      </p:sp>
      <p:sp>
        <p:nvSpPr>
          <p:cNvPr id="7" name="CaixaDeTexto 6"/>
          <p:cNvSpPr txBox="1"/>
          <p:nvPr/>
        </p:nvSpPr>
        <p:spPr>
          <a:xfrm>
            <a:off x="6111081" y="634999"/>
            <a:ext cx="5533908" cy="5632311"/>
          </a:xfrm>
          <a:prstGeom prst="rect">
            <a:avLst/>
          </a:prstGeom>
        </p:spPr>
        <p:style>
          <a:lnRef idx="2">
            <a:schemeClr val="dk1"/>
          </a:lnRef>
          <a:fillRef idx="1002">
            <a:schemeClr val="lt1"/>
          </a:fillRef>
          <a:effectRef idx="0">
            <a:schemeClr val="dk1"/>
          </a:effectRef>
          <a:fontRef idx="minor">
            <a:schemeClr val="dk1"/>
          </a:fontRef>
        </p:style>
        <p:txBody>
          <a:bodyPr wrap="square" rtlCol="0">
            <a:spAutoFit/>
          </a:bodyPr>
          <a:lstStyle/>
          <a:p>
            <a:r>
              <a:rPr lang="pt-BR" sz="2000" dirty="0" smtClean="0">
                <a:solidFill>
                  <a:schemeClr val="tx1"/>
                </a:solidFill>
                <a:latin typeface="Candara" panose="020E0502030303020204" pitchFamily="34" charset="0"/>
              </a:rPr>
              <a:t>Com a PEC, José deverá pagar </a:t>
            </a:r>
            <a:r>
              <a:rPr lang="pt-BR" sz="2000" b="1" dirty="0" smtClean="0">
                <a:solidFill>
                  <a:schemeClr val="tx1"/>
                </a:solidFill>
                <a:latin typeface="Candara" panose="020E0502030303020204" pitchFamily="34" charset="0"/>
              </a:rPr>
              <a:t>o pedágio de 30% sobre o tempo restante: </a:t>
            </a:r>
          </a:p>
          <a:p>
            <a:endParaRPr lang="pt-BR" sz="2000" b="1" dirty="0">
              <a:solidFill>
                <a:schemeClr val="tx1"/>
              </a:solidFill>
              <a:latin typeface="Candara" panose="020E0502030303020204" pitchFamily="34" charset="0"/>
            </a:endParaRPr>
          </a:p>
          <a:p>
            <a:r>
              <a:rPr lang="pt-BR" sz="2000" dirty="0" smtClean="0">
                <a:solidFill>
                  <a:schemeClr val="tx1"/>
                </a:solidFill>
                <a:latin typeface="Candara" panose="020E0502030303020204" pitchFamily="34" charset="0"/>
              </a:rPr>
              <a:t>5 anos x 30% = 1,5 anos a mais </a:t>
            </a:r>
            <a:r>
              <a:rPr lang="pt-BR" sz="2000" b="1" dirty="0" smtClean="0">
                <a:solidFill>
                  <a:schemeClr val="tx1"/>
                </a:solidFill>
                <a:latin typeface="Candara" panose="020E0502030303020204" pitchFamily="34" charset="0"/>
              </a:rPr>
              <a:t>= </a:t>
            </a:r>
            <a:r>
              <a:rPr lang="pt-BR" sz="2000" b="1" dirty="0" smtClean="0">
                <a:solidFill>
                  <a:srgbClr val="FF0000"/>
                </a:solidFill>
                <a:latin typeface="Candara" panose="020E0502030303020204" pitchFamily="34" charset="0"/>
              </a:rPr>
              <a:t>6,5 anos </a:t>
            </a:r>
            <a:r>
              <a:rPr lang="pt-BR" sz="2000" b="1" dirty="0" smtClean="0">
                <a:solidFill>
                  <a:schemeClr val="tx1"/>
                </a:solidFill>
                <a:latin typeface="Candara" panose="020E0502030303020204" pitchFamily="34" charset="0"/>
              </a:rPr>
              <a:t>de contribuição. </a:t>
            </a:r>
          </a:p>
          <a:p>
            <a:endParaRPr lang="pt-BR" sz="2000" b="1" dirty="0">
              <a:solidFill>
                <a:schemeClr val="tx1"/>
              </a:solidFill>
              <a:latin typeface="Candara" panose="020E0502030303020204" pitchFamily="34" charset="0"/>
            </a:endParaRPr>
          </a:p>
          <a:p>
            <a:r>
              <a:rPr lang="pt-BR" sz="2000" dirty="0" smtClean="0">
                <a:solidFill>
                  <a:schemeClr val="tx1"/>
                </a:solidFill>
                <a:latin typeface="Candara" panose="020E0502030303020204" pitchFamily="34" charset="0"/>
              </a:rPr>
              <a:t>30 anos de contribuição + 6,5 anos acrescidos </a:t>
            </a:r>
            <a:r>
              <a:rPr lang="pt-BR" sz="2000" b="1" dirty="0" smtClean="0">
                <a:solidFill>
                  <a:schemeClr val="tx1"/>
                </a:solidFill>
                <a:latin typeface="Candara" panose="020E0502030303020204" pitchFamily="34" charset="0"/>
              </a:rPr>
              <a:t>= 36,5 anos de contribuição. </a:t>
            </a:r>
          </a:p>
          <a:p>
            <a:endParaRPr lang="pt-BR" sz="2000" b="1" dirty="0" smtClean="0">
              <a:solidFill>
                <a:schemeClr val="tx1"/>
              </a:solidFill>
              <a:latin typeface="Candara" panose="020E0502030303020204" pitchFamily="34" charset="0"/>
            </a:endParaRPr>
          </a:p>
          <a:p>
            <a:r>
              <a:rPr lang="pt-BR" sz="2000" dirty="0" smtClean="0">
                <a:solidFill>
                  <a:schemeClr val="tx1"/>
                </a:solidFill>
                <a:latin typeface="Candara" panose="020E0502030303020204" pitchFamily="34" charset="0"/>
              </a:rPr>
              <a:t>55 anos de idade + 6,5 anos </a:t>
            </a:r>
            <a:r>
              <a:rPr lang="pt-BR" sz="2000" b="1" dirty="0" smtClean="0">
                <a:solidFill>
                  <a:schemeClr val="tx1"/>
                </a:solidFill>
                <a:latin typeface="Candara" panose="020E0502030303020204" pitchFamily="34" charset="0"/>
              </a:rPr>
              <a:t>= 61,5 anos de idade em 2023. </a:t>
            </a:r>
            <a:r>
              <a:rPr lang="pt-BR" sz="2000" dirty="0" smtClean="0">
                <a:solidFill>
                  <a:schemeClr val="tx1"/>
                </a:solidFill>
                <a:latin typeface="Candara" panose="020E0502030303020204" pitchFamily="34" charset="0"/>
              </a:rPr>
              <a:t>A idade mínima em 2023 é </a:t>
            </a:r>
            <a:r>
              <a:rPr lang="pt-BR" sz="2000" b="1" dirty="0" smtClean="0">
                <a:solidFill>
                  <a:schemeClr val="tx1"/>
                </a:solidFill>
                <a:latin typeface="Candara" panose="020E0502030303020204" pitchFamily="34" charset="0"/>
              </a:rPr>
              <a:t>de 57 anos para os homens.  </a:t>
            </a:r>
          </a:p>
          <a:p>
            <a:endParaRPr lang="pt-BR" sz="2000" b="1" dirty="0">
              <a:solidFill>
                <a:schemeClr val="tx1"/>
              </a:solidFill>
              <a:latin typeface="Candara" panose="020E0502030303020204" pitchFamily="34" charset="0"/>
            </a:endParaRPr>
          </a:p>
          <a:p>
            <a:r>
              <a:rPr lang="pt-BR" sz="2000" dirty="0" smtClean="0">
                <a:solidFill>
                  <a:schemeClr val="tx1"/>
                </a:solidFill>
                <a:latin typeface="Candara" panose="020E0502030303020204" pitchFamily="34" charset="0"/>
              </a:rPr>
              <a:t>O valor do beneficio será de</a:t>
            </a:r>
            <a:r>
              <a:rPr lang="pt-BR" sz="2000" b="1" dirty="0" smtClean="0">
                <a:solidFill>
                  <a:schemeClr val="tx1"/>
                </a:solidFill>
                <a:latin typeface="Candara" panose="020E0502030303020204" pitchFamily="34" charset="0"/>
              </a:rPr>
              <a:t> 70% + 22,5% = </a:t>
            </a:r>
            <a:r>
              <a:rPr lang="pt-BR" sz="2000" b="1" dirty="0" smtClean="0">
                <a:solidFill>
                  <a:srgbClr val="FF0000"/>
                </a:solidFill>
                <a:latin typeface="Candara" panose="020E0502030303020204" pitchFamily="34" charset="0"/>
              </a:rPr>
              <a:t>92,5%</a:t>
            </a:r>
            <a:r>
              <a:rPr lang="pt-BR" sz="2000" b="1" dirty="0" smtClean="0">
                <a:solidFill>
                  <a:schemeClr val="tx1"/>
                </a:solidFill>
                <a:latin typeface="Candara" panose="020E0502030303020204" pitchFamily="34" charset="0"/>
              </a:rPr>
              <a:t> da média de todas as contribuições.  </a:t>
            </a:r>
          </a:p>
          <a:p>
            <a:endParaRPr lang="pt-BR" sz="2000" b="1" dirty="0">
              <a:solidFill>
                <a:schemeClr val="tx1"/>
              </a:solidFill>
              <a:latin typeface="Candara" panose="020E0502030303020204" pitchFamily="34" charset="0"/>
            </a:endParaRPr>
          </a:p>
          <a:p>
            <a:r>
              <a:rPr lang="pt-BR" sz="2000" b="1" dirty="0" smtClean="0">
                <a:solidFill>
                  <a:schemeClr val="tx1"/>
                </a:solidFill>
                <a:latin typeface="Candara" panose="020E0502030303020204" pitchFamily="34" charset="0"/>
              </a:rPr>
              <a:t>Para se aposentar com 100% deverá trabalhar até os 65 anos. </a:t>
            </a:r>
            <a:endParaRPr lang="pt-BR" sz="2000" dirty="0"/>
          </a:p>
        </p:txBody>
      </p:sp>
      <p:sp>
        <p:nvSpPr>
          <p:cNvPr id="9" name="CaixaDeTexto 8"/>
          <p:cNvSpPr txBox="1"/>
          <p:nvPr/>
        </p:nvSpPr>
        <p:spPr>
          <a:xfrm>
            <a:off x="1777184" y="1102206"/>
            <a:ext cx="3057525" cy="1015663"/>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José (Homem)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55 anos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30 anos de contribuição</a:t>
            </a:r>
            <a:endParaRPr lang="pt-BR" sz="2000" dirty="0">
              <a:latin typeface="Candara" panose="020E0502030303020204" pitchFamily="34" charset="0"/>
            </a:endParaRPr>
          </a:p>
        </p:txBody>
      </p:sp>
      <p:pic>
        <p:nvPicPr>
          <p:cNvPr id="12" name="Imagem 1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185" t="66296"/>
          <a:stretch/>
        </p:blipFill>
        <p:spPr>
          <a:xfrm>
            <a:off x="-361950" y="454338"/>
            <a:ext cx="2387600" cy="2311400"/>
          </a:xfrm>
          <a:prstGeom prst="rect">
            <a:avLst/>
          </a:prstGeom>
        </p:spPr>
      </p:pic>
      <p:sp>
        <p:nvSpPr>
          <p:cNvPr id="13" name="CaixaDeTexto 12"/>
          <p:cNvSpPr txBox="1"/>
          <p:nvPr/>
        </p:nvSpPr>
        <p:spPr>
          <a:xfrm>
            <a:off x="115207" y="2463388"/>
            <a:ext cx="6096000" cy="1015663"/>
          </a:xfrm>
          <a:prstGeom prst="rect">
            <a:avLst/>
          </a:prstGeom>
          <a:noFill/>
        </p:spPr>
        <p:txBody>
          <a:bodyPr wrap="square" rtlCol="0">
            <a:spAutoFit/>
          </a:bodyPr>
          <a:lstStyle/>
          <a:p>
            <a:r>
              <a:rPr lang="pt-BR" sz="2000" dirty="0" smtClean="0">
                <a:latin typeface="Candara" panose="020E0502030303020204" pitchFamily="34" charset="0"/>
              </a:rPr>
              <a:t>Quer se aposentar por tempo de contribuição. Portanto, </a:t>
            </a:r>
            <a:r>
              <a:rPr lang="pt-BR" sz="2000" b="1" dirty="0" smtClean="0">
                <a:latin typeface="Candara" panose="020E0502030303020204" pitchFamily="34" charset="0"/>
              </a:rPr>
              <a:t>faltam </a:t>
            </a:r>
            <a:r>
              <a:rPr lang="pt-BR" sz="2000" b="1" dirty="0" smtClean="0">
                <a:solidFill>
                  <a:srgbClr val="FF0000"/>
                </a:solidFill>
                <a:latin typeface="Candara" panose="020E0502030303020204" pitchFamily="34" charset="0"/>
              </a:rPr>
              <a:t>5 anos </a:t>
            </a:r>
            <a:r>
              <a:rPr lang="pt-BR" sz="2000" b="1" dirty="0" smtClean="0">
                <a:latin typeface="Candara" panose="020E0502030303020204" pitchFamily="34" charset="0"/>
              </a:rPr>
              <a:t>para José se aposentar. </a:t>
            </a:r>
            <a:endParaRPr lang="pt-BR" sz="2000" dirty="0" smtClean="0">
              <a:latin typeface="Candara" panose="020E0502030303020204" pitchFamily="34" charset="0"/>
            </a:endParaRPr>
          </a:p>
          <a:p>
            <a:r>
              <a:rPr lang="pt-BR" sz="2000" dirty="0" smtClean="0">
                <a:latin typeface="Candara" panose="020E0502030303020204" pitchFamily="34" charset="0"/>
              </a:rPr>
              <a:t>O valor de sua aposentadoria sem a PEC  seria de:</a:t>
            </a:r>
            <a:endParaRPr lang="pt-BR" sz="2000" dirty="0"/>
          </a:p>
        </p:txBody>
      </p:sp>
      <p:sp>
        <p:nvSpPr>
          <p:cNvPr id="3" name="CaixaDeTexto 2"/>
          <p:cNvSpPr txBox="1"/>
          <p:nvPr/>
        </p:nvSpPr>
        <p:spPr>
          <a:xfrm>
            <a:off x="279797" y="4291776"/>
            <a:ext cx="2438400" cy="1200329"/>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400" b="1" dirty="0" smtClean="0">
                <a:latin typeface="Candara" panose="020E0502030303020204" pitchFamily="34" charset="0"/>
              </a:rPr>
              <a:t>83,9% da média das 80% maiores contribuições</a:t>
            </a:r>
            <a:endParaRPr lang="pt-BR" sz="2400" b="1" dirty="0">
              <a:latin typeface="Candara" panose="020E0502030303020204" pitchFamily="34" charset="0"/>
            </a:endParaRPr>
          </a:p>
        </p:txBody>
      </p:sp>
      <p:sp>
        <p:nvSpPr>
          <p:cNvPr id="4" name="CaixaDeTexto 3"/>
          <p:cNvSpPr txBox="1"/>
          <p:nvPr/>
        </p:nvSpPr>
        <p:spPr>
          <a:xfrm>
            <a:off x="3219449" y="4260998"/>
            <a:ext cx="2567033" cy="1631216"/>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000" b="1" dirty="0">
                <a:latin typeface="Candara" panose="020E0502030303020204" pitchFamily="34" charset="0"/>
              </a:rPr>
              <a:t>Com mais </a:t>
            </a:r>
            <a:r>
              <a:rPr lang="pt-BR" sz="2000" b="1" dirty="0" smtClean="0">
                <a:latin typeface="Candara" panose="020E0502030303020204" pitchFamily="34" charset="0"/>
              </a:rPr>
              <a:t>6,5 </a:t>
            </a:r>
            <a:r>
              <a:rPr lang="pt-BR" sz="2000" b="1" dirty="0">
                <a:latin typeface="Candara" panose="020E0502030303020204" pitchFamily="34" charset="0"/>
              </a:rPr>
              <a:t>anos de contribuição, 100% da </a:t>
            </a:r>
            <a:r>
              <a:rPr lang="pt-BR" sz="2000" b="1" dirty="0" smtClean="0">
                <a:latin typeface="Candara" panose="020E0502030303020204" pitchFamily="34" charset="0"/>
              </a:rPr>
              <a:t>média (das 80% maiores contribuições). </a:t>
            </a:r>
            <a:endParaRPr lang="pt-BR" sz="2000" b="1" dirty="0">
              <a:latin typeface="Candara" panose="020E0502030303020204" pitchFamily="34" charset="0"/>
            </a:endParaRPr>
          </a:p>
        </p:txBody>
      </p:sp>
      <p:sp>
        <p:nvSpPr>
          <p:cNvPr id="8" name="Retângulo de cantos arredondados 7"/>
          <p:cNvSpPr/>
          <p:nvPr/>
        </p:nvSpPr>
        <p:spPr>
          <a:xfrm>
            <a:off x="581875" y="3730713"/>
            <a:ext cx="1687513" cy="48760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FATOR</a:t>
            </a:r>
            <a:endParaRPr lang="pt-BR" sz="2400" dirty="0"/>
          </a:p>
        </p:txBody>
      </p:sp>
      <p:sp>
        <p:nvSpPr>
          <p:cNvPr id="14" name="Retângulo de cantos arredondados 13"/>
          <p:cNvSpPr/>
          <p:nvPr/>
        </p:nvSpPr>
        <p:spPr>
          <a:xfrm>
            <a:off x="3632257" y="3730713"/>
            <a:ext cx="1687513" cy="48760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87/97</a:t>
            </a:r>
            <a:endParaRPr lang="pt-BR" sz="2400" dirty="0"/>
          </a:p>
        </p:txBody>
      </p:sp>
    </p:spTree>
    <p:extLst>
      <p:ext uri="{BB962C8B-B14F-4D97-AF65-F5344CB8AC3E}">
        <p14:creationId xmlns:p14="http://schemas.microsoft.com/office/powerpoint/2010/main" val="322906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6107652" y="999158"/>
            <a:ext cx="5477918" cy="3785652"/>
          </a:xfrm>
          <a:prstGeom prst="rect">
            <a:avLst/>
          </a:prstGeom>
        </p:spPr>
        <p:style>
          <a:lnRef idx="2">
            <a:schemeClr val="dk1"/>
          </a:lnRef>
          <a:fillRef idx="1002">
            <a:schemeClr val="lt1"/>
          </a:fillRef>
          <a:effectRef idx="0">
            <a:schemeClr val="dk1"/>
          </a:effectRef>
          <a:fontRef idx="minor">
            <a:schemeClr val="dk1"/>
          </a:fontRef>
        </p:style>
        <p:txBody>
          <a:bodyPr wrap="square" rtlCol="0">
            <a:spAutoFit/>
          </a:bodyPr>
          <a:lstStyle/>
          <a:p>
            <a:pPr algn="just"/>
            <a:r>
              <a:rPr lang="pt-BR" sz="2400" dirty="0" smtClean="0">
                <a:solidFill>
                  <a:schemeClr val="tx1"/>
                </a:solidFill>
                <a:latin typeface="Candara" panose="020E0502030303020204" pitchFamily="34" charset="0"/>
              </a:rPr>
              <a:t>Com a PEC, Roseli só poderá se aposentar com </a:t>
            </a:r>
            <a:r>
              <a:rPr lang="pt-BR" sz="2400" b="1" dirty="0" smtClean="0">
                <a:solidFill>
                  <a:srgbClr val="FF0000"/>
                </a:solidFill>
                <a:latin typeface="Candara" panose="020E0502030303020204" pitchFamily="34" charset="0"/>
              </a:rPr>
              <a:t>62 anos</a:t>
            </a:r>
            <a:r>
              <a:rPr lang="pt-BR" sz="2400" b="1" dirty="0" smtClean="0">
                <a:solidFill>
                  <a:schemeClr val="tx1"/>
                </a:solidFill>
                <a:latin typeface="Candara" panose="020E0502030303020204" pitchFamily="34" charset="0"/>
              </a:rPr>
              <a:t>, em 2042, após ter contribuído por </a:t>
            </a:r>
            <a:r>
              <a:rPr lang="pt-BR" sz="2400" b="1" dirty="0" smtClean="0">
                <a:solidFill>
                  <a:srgbClr val="FF0000"/>
                </a:solidFill>
                <a:latin typeface="Candara" panose="020E0502030303020204" pitchFamily="34" charset="0"/>
              </a:rPr>
              <a:t>25 anos</a:t>
            </a:r>
            <a:r>
              <a:rPr lang="pt-BR" sz="2400" b="1" dirty="0" smtClean="0">
                <a:solidFill>
                  <a:schemeClr val="tx1"/>
                </a:solidFill>
                <a:latin typeface="Candara" panose="020E0502030303020204" pitchFamily="34" charset="0"/>
              </a:rPr>
              <a:t> (mínimo exigido) </a:t>
            </a:r>
            <a:r>
              <a:rPr lang="pt-BR" sz="2400" dirty="0" smtClean="0">
                <a:solidFill>
                  <a:schemeClr val="tx1"/>
                </a:solidFill>
                <a:latin typeface="Candara" panose="020E0502030303020204" pitchFamily="34" charset="0"/>
              </a:rPr>
              <a:t> </a:t>
            </a:r>
          </a:p>
          <a:p>
            <a:endParaRPr lang="pt-BR" sz="2400" b="1" dirty="0" smtClean="0">
              <a:solidFill>
                <a:schemeClr val="tx1"/>
              </a:solidFill>
              <a:latin typeface="Candara" panose="020E0502030303020204" pitchFamily="34" charset="0"/>
            </a:endParaRPr>
          </a:p>
          <a:p>
            <a:r>
              <a:rPr lang="pt-BR" sz="2400" dirty="0">
                <a:solidFill>
                  <a:schemeClr val="tx1"/>
                </a:solidFill>
                <a:latin typeface="Candara" panose="020E0502030303020204" pitchFamily="34" charset="0"/>
              </a:rPr>
              <a:t>Roseli </a:t>
            </a:r>
            <a:r>
              <a:rPr lang="pt-BR" sz="2400" b="1" dirty="0">
                <a:solidFill>
                  <a:schemeClr val="tx1"/>
                </a:solidFill>
                <a:latin typeface="Candara" panose="020E0502030303020204" pitchFamily="34" charset="0"/>
              </a:rPr>
              <a:t>não será beneficiada pela regra de transição. </a:t>
            </a:r>
            <a:r>
              <a:rPr lang="pt-BR" sz="2400" dirty="0">
                <a:solidFill>
                  <a:schemeClr val="tx1"/>
                </a:solidFill>
                <a:latin typeface="Candara" panose="020E0502030303020204" pitchFamily="34" charset="0"/>
              </a:rPr>
              <a:t>E o valor do beneficio corresponderá a </a:t>
            </a:r>
            <a:r>
              <a:rPr lang="pt-BR" sz="2400" b="1" dirty="0">
                <a:solidFill>
                  <a:srgbClr val="FF0000"/>
                </a:solidFill>
                <a:latin typeface="Candara" panose="020E0502030303020204" pitchFamily="34" charset="0"/>
              </a:rPr>
              <a:t>70% </a:t>
            </a:r>
            <a:r>
              <a:rPr lang="pt-BR" sz="2400" b="1" dirty="0">
                <a:solidFill>
                  <a:schemeClr val="tx1"/>
                </a:solidFill>
                <a:latin typeface="Candara" panose="020E0502030303020204" pitchFamily="34" charset="0"/>
              </a:rPr>
              <a:t>da média de todas as contribuições.  </a:t>
            </a:r>
            <a:endParaRPr lang="pt-BR" sz="2400" dirty="0"/>
          </a:p>
          <a:p>
            <a:endParaRPr lang="pt-BR" sz="2400" dirty="0"/>
          </a:p>
        </p:txBody>
      </p:sp>
      <p:sp>
        <p:nvSpPr>
          <p:cNvPr id="9" name="CaixaDeTexto 8"/>
          <p:cNvSpPr txBox="1"/>
          <p:nvPr/>
        </p:nvSpPr>
        <p:spPr>
          <a:xfrm>
            <a:off x="1654175" y="1238704"/>
            <a:ext cx="3057525" cy="1015663"/>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Roseli (Mulher)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37 anos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5 anos de contribuição</a:t>
            </a:r>
            <a:endParaRPr lang="pt-BR" sz="2000" dirty="0">
              <a:latin typeface="Candara" panose="020E0502030303020204" pitchFamily="34" charset="0"/>
            </a:endParaRPr>
          </a:p>
        </p:txBody>
      </p:sp>
      <p:sp>
        <p:nvSpPr>
          <p:cNvPr id="13" name="CaixaDeTexto 12"/>
          <p:cNvSpPr txBox="1"/>
          <p:nvPr/>
        </p:nvSpPr>
        <p:spPr>
          <a:xfrm>
            <a:off x="57943" y="2638656"/>
            <a:ext cx="6096000" cy="1015663"/>
          </a:xfrm>
          <a:prstGeom prst="rect">
            <a:avLst/>
          </a:prstGeom>
          <a:noFill/>
        </p:spPr>
        <p:txBody>
          <a:bodyPr wrap="square" rtlCol="0">
            <a:spAutoFit/>
          </a:bodyPr>
          <a:lstStyle/>
          <a:p>
            <a:r>
              <a:rPr lang="pt-BR" sz="2000" dirty="0" smtClean="0">
                <a:latin typeface="Candara" panose="020E0502030303020204" pitchFamily="34" charset="0"/>
              </a:rPr>
              <a:t>Quer se aposentar por idade, </a:t>
            </a:r>
            <a:r>
              <a:rPr lang="pt-BR" sz="2000" b="1" dirty="0" smtClean="0">
                <a:solidFill>
                  <a:srgbClr val="FF0000"/>
                </a:solidFill>
                <a:latin typeface="Candara" panose="020E0502030303020204" pitchFamily="34" charset="0"/>
              </a:rPr>
              <a:t>com 60 anos</a:t>
            </a:r>
            <a:r>
              <a:rPr lang="pt-BR" sz="2000" b="1" dirty="0" smtClean="0">
                <a:latin typeface="Candara" panose="020E0502030303020204" pitchFamily="34" charset="0"/>
              </a:rPr>
              <a:t>. </a:t>
            </a:r>
            <a:r>
              <a:rPr lang="pt-BR" sz="2000" dirty="0" smtClean="0">
                <a:latin typeface="Candara" panose="020E0502030303020204" pitchFamily="34" charset="0"/>
              </a:rPr>
              <a:t>Portanto, </a:t>
            </a:r>
            <a:r>
              <a:rPr lang="pt-BR" sz="2000" b="1" dirty="0" smtClean="0">
                <a:latin typeface="Candara" panose="020E0502030303020204" pitchFamily="34" charset="0"/>
              </a:rPr>
              <a:t>faltam </a:t>
            </a:r>
            <a:r>
              <a:rPr lang="pt-BR" sz="2000" b="1" dirty="0" smtClean="0">
                <a:solidFill>
                  <a:srgbClr val="FF0000"/>
                </a:solidFill>
                <a:latin typeface="Candara" panose="020E0502030303020204" pitchFamily="34" charset="0"/>
              </a:rPr>
              <a:t>23 anos </a:t>
            </a:r>
            <a:r>
              <a:rPr lang="pt-BR" sz="2000" b="1" dirty="0" smtClean="0">
                <a:latin typeface="Candara" panose="020E0502030303020204" pitchFamily="34" charset="0"/>
              </a:rPr>
              <a:t>para Roseli se aposentar. </a:t>
            </a:r>
            <a:r>
              <a:rPr lang="pt-BR" sz="2000" dirty="0" smtClean="0">
                <a:latin typeface="Candara" panose="020E0502030303020204" pitchFamily="34" charset="0"/>
              </a:rPr>
              <a:t>O valor de sua aposentadoria sem a PEC seria de:</a:t>
            </a:r>
            <a:endParaRPr lang="pt-BR" sz="2000" dirty="0"/>
          </a:p>
        </p:txBody>
      </p:sp>
      <p:sp>
        <p:nvSpPr>
          <p:cNvPr id="8" name="CaixaDeTexto 7"/>
          <p:cNvSpPr txBox="1"/>
          <p:nvPr/>
        </p:nvSpPr>
        <p:spPr>
          <a:xfrm>
            <a:off x="388274" y="3893865"/>
            <a:ext cx="2531802" cy="1569660"/>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Bef>
                <a:spcPct val="0"/>
              </a:spcBef>
            </a:pPr>
            <a:r>
              <a:rPr lang="pt-BR" altLang="pt-BR" sz="2400" b="1" dirty="0">
                <a:latin typeface="Candara" panose="020E0502030303020204" pitchFamily="34" charset="0"/>
              </a:rPr>
              <a:t>70%  + </a:t>
            </a:r>
            <a:r>
              <a:rPr lang="pt-BR" altLang="pt-BR" sz="2400" b="1" dirty="0" smtClean="0">
                <a:latin typeface="Candara" panose="020E0502030303020204" pitchFamily="34" charset="0"/>
              </a:rPr>
              <a:t>28% </a:t>
            </a:r>
            <a:r>
              <a:rPr lang="pt-BR" altLang="pt-BR" sz="2400" b="1" dirty="0">
                <a:latin typeface="Candara" panose="020E0502030303020204" pitchFamily="34" charset="0"/>
              </a:rPr>
              <a:t>= </a:t>
            </a:r>
            <a:r>
              <a:rPr lang="pt-BR" altLang="pt-BR" sz="2400" b="1" dirty="0" smtClean="0">
                <a:solidFill>
                  <a:srgbClr val="FF0000"/>
                </a:solidFill>
                <a:latin typeface="Candara" panose="020E0502030303020204" pitchFamily="34" charset="0"/>
              </a:rPr>
              <a:t>98%</a:t>
            </a:r>
            <a:r>
              <a:rPr lang="pt-BR" altLang="pt-BR" sz="2400" b="1" dirty="0" smtClean="0">
                <a:latin typeface="Candara" panose="020E0502030303020204" pitchFamily="34" charset="0"/>
              </a:rPr>
              <a:t>  </a:t>
            </a:r>
            <a:r>
              <a:rPr lang="pt-BR" altLang="pt-BR" sz="2400" b="1" dirty="0">
                <a:latin typeface="Candara" panose="020E0502030303020204" pitchFamily="34" charset="0"/>
              </a:rPr>
              <a:t>da média das 80% maiores contribuições</a:t>
            </a:r>
          </a:p>
        </p:txBody>
      </p:sp>
      <p:pic>
        <p:nvPicPr>
          <p:cNvPr id="3" name="Imagem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326" t="25023" r="47199" b="51598"/>
          <a:stretch/>
        </p:blipFill>
        <p:spPr>
          <a:xfrm>
            <a:off x="71437" y="902991"/>
            <a:ext cx="1716659" cy="1639793"/>
          </a:xfrm>
          <a:prstGeom prst="rect">
            <a:avLst/>
          </a:prstGeom>
        </p:spPr>
      </p:pic>
      <p:sp>
        <p:nvSpPr>
          <p:cNvPr id="10" name="CaixaDeTexto 9"/>
          <p:cNvSpPr txBox="1"/>
          <p:nvPr/>
        </p:nvSpPr>
        <p:spPr>
          <a:xfrm>
            <a:off x="3182937" y="3893865"/>
            <a:ext cx="2612382" cy="1938992"/>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Bef>
                <a:spcPct val="0"/>
              </a:spcBef>
            </a:pPr>
            <a:r>
              <a:rPr lang="pt-BR" altLang="pt-BR" sz="2400" b="1" dirty="0" smtClean="0">
                <a:latin typeface="Candara" panose="020E0502030303020204" pitchFamily="34" charset="0"/>
              </a:rPr>
              <a:t>Caso ela contribua por </a:t>
            </a:r>
            <a:r>
              <a:rPr lang="pt-BR" altLang="pt-BR" sz="2400" b="1" dirty="0" smtClean="0">
                <a:solidFill>
                  <a:srgbClr val="FF0000"/>
                </a:solidFill>
                <a:latin typeface="Candara" panose="020E0502030303020204" pitchFamily="34" charset="0"/>
              </a:rPr>
              <a:t>15 anos</a:t>
            </a:r>
            <a:r>
              <a:rPr lang="pt-BR" altLang="pt-BR" sz="2400" b="1" dirty="0" smtClean="0">
                <a:latin typeface="Candara" panose="020E0502030303020204" pitchFamily="34" charset="0"/>
              </a:rPr>
              <a:t>, o valor será de </a:t>
            </a:r>
            <a:r>
              <a:rPr lang="pt-BR" altLang="pt-BR" sz="2400" b="1" dirty="0" smtClean="0">
                <a:solidFill>
                  <a:srgbClr val="FF0000"/>
                </a:solidFill>
                <a:latin typeface="Candara" panose="020E0502030303020204" pitchFamily="34" charset="0"/>
              </a:rPr>
              <a:t>85%</a:t>
            </a:r>
            <a:r>
              <a:rPr lang="pt-BR" altLang="pt-BR" sz="2400" b="1" dirty="0" smtClean="0">
                <a:latin typeface="Candara" panose="020E0502030303020204" pitchFamily="34" charset="0"/>
              </a:rPr>
              <a:t> da média das 80% maiores</a:t>
            </a:r>
            <a:endParaRPr lang="pt-BR" altLang="pt-BR" sz="2400" b="1" dirty="0">
              <a:latin typeface="Candara" panose="020E0502030303020204" pitchFamily="34" charset="0"/>
            </a:endParaRPr>
          </a:p>
        </p:txBody>
      </p:sp>
      <p:sp>
        <p:nvSpPr>
          <p:cNvPr id="11" name="Título 1"/>
          <p:cNvSpPr txBox="1">
            <a:spLocks/>
          </p:cNvSpPr>
          <p:nvPr/>
        </p:nvSpPr>
        <p:spPr>
          <a:xfrm>
            <a:off x="-1" y="1"/>
            <a:ext cx="9057504" cy="561544"/>
          </a:xfrm>
          <a:prstGeom prst="rect">
            <a:avLst/>
          </a:prstGeom>
        </p:spPr>
        <p:txBody>
          <a:bodyPr vert="horz" lIns="91440" tIns="45720" rIns="91440" bIns="45720" rtlCol="0" anchor="b">
            <a:noAutofit/>
          </a:bodyPr>
          <a:lstStyle>
            <a:lvl1pPr algn="ctr" rtl="0" fontAlgn="base">
              <a:lnSpc>
                <a:spcPct val="90000"/>
              </a:lnSpc>
              <a:spcBef>
                <a:spcPct val="0"/>
              </a:spcBef>
              <a:spcAft>
                <a:spcPct val="0"/>
              </a:spcAft>
              <a:defRPr sz="36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a:lstStyle>
          <a:p>
            <a:r>
              <a:rPr lang="pt-BR" sz="3200" b="1" dirty="0" smtClean="0">
                <a:solidFill>
                  <a:schemeClr val="accent1"/>
                </a:solidFill>
                <a:latin typeface="Candara" panose="020E0502030303020204" pitchFamily="34" charset="0"/>
              </a:rPr>
              <a:t>As mudanças COM A </a:t>
            </a:r>
            <a:r>
              <a:rPr lang="pt-BR" sz="3200" b="1" dirty="0" err="1" smtClean="0">
                <a:solidFill>
                  <a:schemeClr val="accent1"/>
                </a:solidFill>
                <a:latin typeface="Candara" panose="020E0502030303020204" pitchFamily="34" charset="0"/>
              </a:rPr>
              <a:t>pec</a:t>
            </a:r>
            <a:r>
              <a:rPr lang="pt-BR" sz="3200" b="1" dirty="0" smtClean="0">
                <a:solidFill>
                  <a:schemeClr val="accent1"/>
                </a:solidFill>
                <a:latin typeface="Candara" panose="020E0502030303020204" pitchFamily="34" charset="0"/>
              </a:rPr>
              <a:t> 287-A: RGPS - mulher</a:t>
            </a:r>
            <a:endParaRPr lang="pt-BR" sz="3200" b="1" dirty="0">
              <a:solidFill>
                <a:schemeClr val="accent1"/>
              </a:solidFill>
              <a:latin typeface="Candara" panose="020E0502030303020204" pitchFamily="34" charset="0"/>
            </a:endParaRPr>
          </a:p>
        </p:txBody>
      </p:sp>
    </p:spTree>
    <p:extLst>
      <p:ext uri="{BB962C8B-B14F-4D97-AF65-F5344CB8AC3E}">
        <p14:creationId xmlns:p14="http://schemas.microsoft.com/office/powerpoint/2010/main" val="405745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793875" y="870300"/>
            <a:ext cx="3057525" cy="1323439"/>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Maria Lúcia (Mulher)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42 anos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10 anos de contribuição</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Professora celetista</a:t>
            </a:r>
          </a:p>
        </p:txBody>
      </p:sp>
      <p:sp>
        <p:nvSpPr>
          <p:cNvPr id="13" name="CaixaDeTexto 12"/>
          <p:cNvSpPr txBox="1"/>
          <p:nvPr/>
        </p:nvSpPr>
        <p:spPr>
          <a:xfrm>
            <a:off x="57942" y="2538454"/>
            <a:ext cx="5356912" cy="1323439"/>
          </a:xfrm>
          <a:prstGeom prst="rect">
            <a:avLst/>
          </a:prstGeom>
          <a:noFill/>
        </p:spPr>
        <p:txBody>
          <a:bodyPr wrap="square" rtlCol="0">
            <a:spAutoFit/>
          </a:bodyPr>
          <a:lstStyle/>
          <a:p>
            <a:r>
              <a:rPr lang="pt-BR" sz="2000" dirty="0" smtClean="0">
                <a:latin typeface="Candara" panose="020E0502030303020204" pitchFamily="34" charset="0"/>
              </a:rPr>
              <a:t>Quer se aposentar por tempo de contribuição</a:t>
            </a:r>
            <a:r>
              <a:rPr lang="pt-BR" sz="2000" b="1" dirty="0" smtClean="0">
                <a:latin typeface="Candara" panose="020E0502030303020204" pitchFamily="34" charset="0"/>
              </a:rPr>
              <a:t>. </a:t>
            </a:r>
            <a:r>
              <a:rPr lang="pt-BR" sz="2000" dirty="0" smtClean="0">
                <a:latin typeface="Candara" panose="020E0502030303020204" pitchFamily="34" charset="0"/>
              </a:rPr>
              <a:t>Portanto, </a:t>
            </a:r>
            <a:r>
              <a:rPr lang="pt-BR" sz="2000" b="1" dirty="0" smtClean="0">
                <a:latin typeface="Candara" panose="020E0502030303020204" pitchFamily="34" charset="0"/>
              </a:rPr>
              <a:t>faltam </a:t>
            </a:r>
            <a:r>
              <a:rPr lang="pt-BR" sz="2000" b="1" dirty="0" smtClean="0">
                <a:solidFill>
                  <a:srgbClr val="FF0000"/>
                </a:solidFill>
                <a:latin typeface="Candara" panose="020E0502030303020204" pitchFamily="34" charset="0"/>
              </a:rPr>
              <a:t>15 anos </a:t>
            </a:r>
            <a:r>
              <a:rPr lang="pt-BR" sz="2000" b="1" dirty="0" smtClean="0">
                <a:latin typeface="Candara" panose="020E0502030303020204" pitchFamily="34" charset="0"/>
              </a:rPr>
              <a:t>para Maria Lúcia se aposentar, ou seja, com a idade de 57 anos. </a:t>
            </a:r>
            <a:r>
              <a:rPr lang="pt-BR" sz="2000" dirty="0" smtClean="0">
                <a:latin typeface="Candara" panose="020E0502030303020204" pitchFamily="34" charset="0"/>
              </a:rPr>
              <a:t>O valor de sua aposentadoria sem a PEC seria de:</a:t>
            </a:r>
            <a:endParaRPr lang="pt-BR" sz="2000" dirty="0"/>
          </a:p>
        </p:txBody>
      </p:sp>
      <p:pic>
        <p:nvPicPr>
          <p:cNvPr id="11" name="Imagem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831" t="16374" r="60058" b="14386"/>
          <a:stretch/>
        </p:blipFill>
        <p:spPr>
          <a:xfrm>
            <a:off x="676025" y="697825"/>
            <a:ext cx="918104" cy="2043300"/>
          </a:xfrm>
          <a:prstGeom prst="rect">
            <a:avLst/>
          </a:prstGeom>
        </p:spPr>
      </p:pic>
      <p:sp>
        <p:nvSpPr>
          <p:cNvPr id="12" name="CaixaDeTexto 11"/>
          <p:cNvSpPr txBox="1"/>
          <p:nvPr/>
        </p:nvSpPr>
        <p:spPr>
          <a:xfrm>
            <a:off x="5622137" y="870300"/>
            <a:ext cx="5933121" cy="4708981"/>
          </a:xfrm>
          <a:prstGeom prst="rect">
            <a:avLst/>
          </a:prstGeom>
        </p:spPr>
        <p:style>
          <a:lnRef idx="2">
            <a:schemeClr val="dk1"/>
          </a:lnRef>
          <a:fillRef idx="1002">
            <a:schemeClr val="lt1"/>
          </a:fillRef>
          <a:effectRef idx="0">
            <a:schemeClr val="dk1"/>
          </a:effectRef>
          <a:fontRef idx="minor">
            <a:schemeClr val="dk1"/>
          </a:fontRef>
        </p:style>
        <p:txBody>
          <a:bodyPr wrap="square" rtlCol="0">
            <a:spAutoFit/>
          </a:bodyPr>
          <a:lstStyle/>
          <a:p>
            <a:r>
              <a:rPr lang="pt-BR" sz="2000" dirty="0">
                <a:solidFill>
                  <a:schemeClr val="tx1"/>
                </a:solidFill>
                <a:latin typeface="Candara" panose="020E0502030303020204" pitchFamily="34" charset="0"/>
              </a:rPr>
              <a:t>Caso a PEC seja aprovada, Maria Lúcia </a:t>
            </a:r>
            <a:r>
              <a:rPr lang="pt-BR" sz="2000" b="1" dirty="0">
                <a:solidFill>
                  <a:schemeClr val="tx1"/>
                </a:solidFill>
                <a:latin typeface="Candara" panose="020E0502030303020204" pitchFamily="34" charset="0"/>
              </a:rPr>
              <a:t>não deverá cumprir as regras de transição</a:t>
            </a:r>
            <a:r>
              <a:rPr lang="pt-BR" sz="2000" dirty="0">
                <a:solidFill>
                  <a:schemeClr val="tx1"/>
                </a:solidFill>
                <a:latin typeface="Candara" panose="020E0502030303020204" pitchFamily="34" charset="0"/>
              </a:rPr>
              <a:t>, pois só conseguiria completar o tempo de contribuição exigido (19,5 anos = 15 anos + 4,5 anos de pedágio) aos 61,5 anos.</a:t>
            </a:r>
            <a:endParaRPr lang="pt-BR" sz="2000" b="1" dirty="0">
              <a:solidFill>
                <a:schemeClr val="tx1"/>
              </a:solidFill>
              <a:latin typeface="Candara" panose="020E0502030303020204" pitchFamily="34" charset="0"/>
            </a:endParaRPr>
          </a:p>
          <a:p>
            <a:endParaRPr lang="pt-BR" sz="2000" b="1" dirty="0">
              <a:solidFill>
                <a:schemeClr val="tx1"/>
              </a:solidFill>
              <a:latin typeface="Candara" panose="020E0502030303020204" pitchFamily="34" charset="0"/>
            </a:endParaRPr>
          </a:p>
          <a:p>
            <a:r>
              <a:rPr lang="pt-BR" sz="2000" dirty="0">
                <a:solidFill>
                  <a:schemeClr val="tx1"/>
                </a:solidFill>
                <a:latin typeface="Candara" panose="020E0502030303020204" pitchFamily="34" charset="0"/>
              </a:rPr>
              <a:t>Assim, Maria Lúcia se aposentará pela  </a:t>
            </a:r>
            <a:r>
              <a:rPr lang="pt-BR" sz="2000" b="1" dirty="0">
                <a:solidFill>
                  <a:srgbClr val="FF0000"/>
                </a:solidFill>
                <a:latin typeface="Candara" panose="020E0502030303020204" pitchFamily="34" charset="0"/>
              </a:rPr>
              <a:t>regra geral para professora</a:t>
            </a:r>
            <a:r>
              <a:rPr lang="pt-BR" sz="2000" dirty="0">
                <a:solidFill>
                  <a:schemeClr val="tx1"/>
                </a:solidFill>
                <a:latin typeface="Candara" panose="020E0502030303020204" pitchFamily="34" charset="0"/>
              </a:rPr>
              <a:t> (60 anos e 25 de contribuição).</a:t>
            </a:r>
          </a:p>
          <a:p>
            <a:endParaRPr lang="pt-BR" sz="2000" b="1" dirty="0">
              <a:solidFill>
                <a:schemeClr val="tx1"/>
              </a:solidFill>
              <a:latin typeface="Candara" panose="020E0502030303020204" pitchFamily="34" charset="0"/>
            </a:endParaRPr>
          </a:p>
          <a:p>
            <a:r>
              <a:rPr lang="pt-BR" sz="2000" dirty="0">
                <a:solidFill>
                  <a:schemeClr val="tx1"/>
                </a:solidFill>
                <a:latin typeface="Candara" panose="020E0502030303020204" pitchFamily="34" charset="0"/>
              </a:rPr>
              <a:t>E o valor do seu beneficio corresponderá a </a:t>
            </a:r>
            <a:r>
              <a:rPr lang="pt-BR" sz="2000" b="1" dirty="0">
                <a:solidFill>
                  <a:srgbClr val="FF0000"/>
                </a:solidFill>
                <a:latin typeface="Candara" panose="020E0502030303020204" pitchFamily="34" charset="0"/>
              </a:rPr>
              <a:t>70%</a:t>
            </a:r>
            <a:r>
              <a:rPr lang="pt-BR" sz="2000" b="1" dirty="0">
                <a:solidFill>
                  <a:schemeClr val="tx1"/>
                </a:solidFill>
                <a:latin typeface="Candara" panose="020E0502030303020204" pitchFamily="34" charset="0"/>
              </a:rPr>
              <a:t> da média de todas as contribuições.</a:t>
            </a:r>
          </a:p>
          <a:p>
            <a:endParaRPr lang="pt-BR" sz="2000" dirty="0">
              <a:solidFill>
                <a:schemeClr val="tx1"/>
              </a:solidFill>
              <a:latin typeface="Candara" panose="020E0502030303020204" pitchFamily="34" charset="0"/>
            </a:endParaRPr>
          </a:p>
          <a:p>
            <a:r>
              <a:rPr lang="pt-BR" sz="2000" dirty="0">
                <a:solidFill>
                  <a:schemeClr val="tx1"/>
                </a:solidFill>
                <a:latin typeface="Candara" panose="020E0502030303020204" pitchFamily="34" charset="0"/>
              </a:rPr>
              <a:t>Para obter </a:t>
            </a:r>
            <a:r>
              <a:rPr lang="pt-BR" sz="2000" b="1" dirty="0">
                <a:solidFill>
                  <a:schemeClr val="tx1"/>
                </a:solidFill>
                <a:latin typeface="Candara" panose="020E0502030303020204" pitchFamily="34" charset="0"/>
              </a:rPr>
              <a:t>100% da média </a:t>
            </a:r>
            <a:r>
              <a:rPr lang="pt-BR" sz="2000" dirty="0">
                <a:solidFill>
                  <a:schemeClr val="tx1"/>
                </a:solidFill>
                <a:latin typeface="Candara" panose="020E0502030303020204" pitchFamily="34" charset="0"/>
              </a:rPr>
              <a:t>de todas as contribuições</a:t>
            </a:r>
            <a:r>
              <a:rPr lang="pt-BR" sz="2000" b="1" dirty="0">
                <a:solidFill>
                  <a:schemeClr val="tx1"/>
                </a:solidFill>
                <a:latin typeface="Candara" panose="020E0502030303020204" pitchFamily="34" charset="0"/>
              </a:rPr>
              <a:t> Maria Lúcia deverá trabalhar até os 72 anos </a:t>
            </a:r>
            <a:r>
              <a:rPr lang="pt-BR" sz="2000" dirty="0">
                <a:solidFill>
                  <a:schemeClr val="tx1"/>
                </a:solidFill>
                <a:latin typeface="Candara" panose="020E0502030303020204" pitchFamily="34" charset="0"/>
              </a:rPr>
              <a:t>(quando completará 40anos de contribuição).    </a:t>
            </a:r>
            <a:endParaRPr lang="pt-BR" sz="2000" dirty="0"/>
          </a:p>
          <a:p>
            <a:endParaRPr lang="pt-BR" sz="2000" dirty="0"/>
          </a:p>
        </p:txBody>
      </p:sp>
      <p:sp>
        <p:nvSpPr>
          <p:cNvPr id="15" name="Retângulo de cantos arredondados 14"/>
          <p:cNvSpPr/>
          <p:nvPr/>
        </p:nvSpPr>
        <p:spPr>
          <a:xfrm>
            <a:off x="578700" y="3889619"/>
            <a:ext cx="1687513" cy="48760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FATOR</a:t>
            </a:r>
            <a:endParaRPr lang="pt-BR" sz="2400" dirty="0"/>
          </a:p>
        </p:txBody>
      </p:sp>
      <p:sp>
        <p:nvSpPr>
          <p:cNvPr id="16" name="CaixaDeTexto 15"/>
          <p:cNvSpPr txBox="1"/>
          <p:nvPr/>
        </p:nvSpPr>
        <p:spPr>
          <a:xfrm>
            <a:off x="239826" y="4451138"/>
            <a:ext cx="2438400" cy="1200329"/>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400" b="1" dirty="0" smtClean="0">
                <a:solidFill>
                  <a:srgbClr val="FF0000"/>
                </a:solidFill>
                <a:latin typeface="Candara" panose="020E0502030303020204" pitchFamily="34" charset="0"/>
              </a:rPr>
              <a:t>74,6%</a:t>
            </a:r>
            <a:r>
              <a:rPr lang="pt-BR" sz="2400" b="1" dirty="0" smtClean="0">
                <a:latin typeface="Candara" panose="020E0502030303020204" pitchFamily="34" charset="0"/>
              </a:rPr>
              <a:t> da média das 80% maiores contribuições</a:t>
            </a:r>
            <a:endParaRPr lang="pt-BR" sz="2400" b="1" dirty="0">
              <a:latin typeface="Candara" panose="020E0502030303020204" pitchFamily="34" charset="0"/>
            </a:endParaRPr>
          </a:p>
        </p:txBody>
      </p:sp>
      <p:sp>
        <p:nvSpPr>
          <p:cNvPr id="17" name="Retângulo de cantos arredondados 16"/>
          <p:cNvSpPr/>
          <p:nvPr/>
        </p:nvSpPr>
        <p:spPr>
          <a:xfrm>
            <a:off x="3351290" y="3925857"/>
            <a:ext cx="1687513" cy="48760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smtClean="0"/>
              <a:t>85/95</a:t>
            </a:r>
            <a:endParaRPr lang="pt-BR" sz="2400" dirty="0"/>
          </a:p>
        </p:txBody>
      </p:sp>
      <p:sp>
        <p:nvSpPr>
          <p:cNvPr id="18" name="CaixaDeTexto 17"/>
          <p:cNvSpPr txBox="1"/>
          <p:nvPr/>
        </p:nvSpPr>
        <p:spPr>
          <a:xfrm>
            <a:off x="3001854" y="4451137"/>
            <a:ext cx="2413000" cy="1631216"/>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pt-BR" sz="2000" b="1" dirty="0">
                <a:latin typeface="Candara" panose="020E0502030303020204" pitchFamily="34" charset="0"/>
              </a:rPr>
              <a:t>Com mais </a:t>
            </a:r>
            <a:r>
              <a:rPr lang="pt-BR" sz="2000" b="1" dirty="0" smtClean="0">
                <a:solidFill>
                  <a:srgbClr val="FF0000"/>
                </a:solidFill>
                <a:latin typeface="Candara" panose="020E0502030303020204" pitchFamily="34" charset="0"/>
              </a:rPr>
              <a:t>16,5 </a:t>
            </a:r>
            <a:r>
              <a:rPr lang="pt-BR" sz="2000" b="1" dirty="0">
                <a:solidFill>
                  <a:srgbClr val="FF0000"/>
                </a:solidFill>
                <a:latin typeface="Candara" panose="020E0502030303020204" pitchFamily="34" charset="0"/>
              </a:rPr>
              <a:t>anos</a:t>
            </a:r>
            <a:r>
              <a:rPr lang="pt-BR" sz="2000" b="1" dirty="0">
                <a:latin typeface="Candara" panose="020E0502030303020204" pitchFamily="34" charset="0"/>
              </a:rPr>
              <a:t> de contribuição, 100% da </a:t>
            </a:r>
            <a:r>
              <a:rPr lang="pt-BR" sz="2000" b="1" dirty="0" smtClean="0">
                <a:latin typeface="Candara" panose="020E0502030303020204" pitchFamily="34" charset="0"/>
              </a:rPr>
              <a:t>média (das 80% maiores contribuições) </a:t>
            </a:r>
            <a:endParaRPr lang="pt-BR" sz="2000" b="1" dirty="0">
              <a:latin typeface="Candara" panose="020E0502030303020204" pitchFamily="34" charset="0"/>
            </a:endParaRPr>
          </a:p>
        </p:txBody>
      </p:sp>
      <p:sp>
        <p:nvSpPr>
          <p:cNvPr id="14" name="Título 1"/>
          <p:cNvSpPr txBox="1">
            <a:spLocks/>
          </p:cNvSpPr>
          <p:nvPr/>
        </p:nvSpPr>
        <p:spPr>
          <a:xfrm>
            <a:off x="-2" y="1"/>
            <a:ext cx="11555259" cy="561544"/>
          </a:xfrm>
          <a:prstGeom prst="rect">
            <a:avLst/>
          </a:prstGeom>
        </p:spPr>
        <p:txBody>
          <a:bodyPr vert="horz" lIns="91440" tIns="45720" rIns="91440" bIns="45720" rtlCol="0" anchor="b">
            <a:noAutofit/>
          </a:bodyPr>
          <a:lstStyle>
            <a:lvl1pPr algn="ctr" rtl="0" fontAlgn="base">
              <a:lnSpc>
                <a:spcPct val="90000"/>
              </a:lnSpc>
              <a:spcBef>
                <a:spcPct val="0"/>
              </a:spcBef>
              <a:spcAft>
                <a:spcPct val="0"/>
              </a:spcAft>
              <a:defRPr sz="36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a:lstStyle>
          <a:p>
            <a:pPr algn="l"/>
            <a:r>
              <a:rPr lang="pt-BR" sz="2800" b="1" dirty="0" smtClean="0">
                <a:solidFill>
                  <a:schemeClr val="accent1"/>
                </a:solidFill>
                <a:latin typeface="Candara" panose="020E0502030303020204" pitchFamily="34" charset="0"/>
              </a:rPr>
              <a:t>As mudanças COM A </a:t>
            </a:r>
            <a:r>
              <a:rPr lang="pt-BR" sz="2800" b="1" dirty="0" err="1" smtClean="0">
                <a:solidFill>
                  <a:schemeClr val="accent1"/>
                </a:solidFill>
                <a:latin typeface="Candara" panose="020E0502030303020204" pitchFamily="34" charset="0"/>
              </a:rPr>
              <a:t>pec</a:t>
            </a:r>
            <a:r>
              <a:rPr lang="pt-BR" sz="2800" b="1" dirty="0" smtClean="0">
                <a:solidFill>
                  <a:schemeClr val="accent1"/>
                </a:solidFill>
                <a:latin typeface="Candara" panose="020E0502030303020204" pitchFamily="34" charset="0"/>
              </a:rPr>
              <a:t> 287-A: RGPS – Professora</a:t>
            </a:r>
            <a:endParaRPr lang="pt-BR" sz="2800" b="1" dirty="0">
              <a:solidFill>
                <a:schemeClr val="accent1"/>
              </a:solidFill>
              <a:latin typeface="Candara" panose="020E0502030303020204" pitchFamily="34" charset="0"/>
            </a:endParaRPr>
          </a:p>
        </p:txBody>
      </p:sp>
    </p:spTree>
    <p:extLst>
      <p:ext uri="{BB962C8B-B14F-4D97-AF65-F5344CB8AC3E}">
        <p14:creationId xmlns:p14="http://schemas.microsoft.com/office/powerpoint/2010/main" val="363998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 y="45720"/>
            <a:ext cx="11156951" cy="605155"/>
          </a:xfrm>
        </p:spPr>
        <p:txBody>
          <a:bodyPr>
            <a:normAutofit/>
          </a:bodyPr>
          <a:lstStyle/>
          <a:p>
            <a:pPr fontAlgn="auto">
              <a:spcAft>
                <a:spcPts val="0"/>
              </a:spcAft>
              <a:defRPr/>
            </a:pPr>
            <a:r>
              <a:rPr lang="pt-BR" sz="3200" b="1" dirty="0">
                <a:solidFill>
                  <a:schemeClr val="accent1"/>
                </a:solidFill>
                <a:latin typeface="Candara" panose="020E0502030303020204" pitchFamily="34" charset="0"/>
              </a:rPr>
              <a:t>4</a:t>
            </a:r>
            <a:r>
              <a:rPr lang="pt-BR" sz="3200" b="1" dirty="0" smtClean="0">
                <a:solidFill>
                  <a:schemeClr val="accent1"/>
                </a:solidFill>
                <a:latin typeface="Candara" panose="020E0502030303020204" pitchFamily="34" charset="0"/>
              </a:rPr>
              <a:t>. regras </a:t>
            </a:r>
            <a:r>
              <a:rPr lang="pt-BR" sz="3200" b="1" dirty="0">
                <a:solidFill>
                  <a:schemeClr val="accent1"/>
                </a:solidFill>
                <a:latin typeface="Candara" panose="020E0502030303020204" pitchFamily="34" charset="0"/>
              </a:rPr>
              <a:t>de </a:t>
            </a:r>
            <a:r>
              <a:rPr lang="pt-BR" sz="3200" b="1" dirty="0" smtClean="0">
                <a:solidFill>
                  <a:schemeClr val="accent1"/>
                </a:solidFill>
                <a:latin typeface="Candara" panose="020E0502030303020204" pitchFamily="34" charset="0"/>
              </a:rPr>
              <a:t>transição – RURAIS (Assalariado rural)</a:t>
            </a:r>
            <a:endParaRPr lang="pt-BR" sz="3200" b="1" dirty="0">
              <a:solidFill>
                <a:schemeClr val="accent1"/>
              </a:solidFill>
              <a:latin typeface="Candara" panose="020E0502030303020204" pitchFamily="34" charset="0"/>
            </a:endParaRPr>
          </a:p>
        </p:txBody>
      </p:sp>
      <p:cxnSp>
        <p:nvCxnSpPr>
          <p:cNvPr id="3" name="Conector angulado 2"/>
          <p:cNvCxnSpPr/>
          <p:nvPr/>
        </p:nvCxnSpPr>
        <p:spPr>
          <a:xfrm>
            <a:off x="6761163" y="1438275"/>
            <a:ext cx="1331912" cy="909638"/>
          </a:xfrm>
          <a:prstGeom prst="bentConnector3">
            <a:avLst>
              <a:gd name="adj1" fmla="val 50000"/>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80902" name="CaixaDeTexto 3"/>
          <p:cNvSpPr txBox="1">
            <a:spLocks noChangeArrowheads="1"/>
          </p:cNvSpPr>
          <p:nvPr/>
        </p:nvSpPr>
        <p:spPr bwMode="auto">
          <a:xfrm>
            <a:off x="9236076" y="952321"/>
            <a:ext cx="2232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400" b="1" dirty="0" smtClean="0">
                <a:latin typeface="Candara" panose="020E0502030303020204" pitchFamily="34" charset="0"/>
              </a:rPr>
              <a:t>55 </a:t>
            </a:r>
            <a:r>
              <a:rPr lang="pt-BR" sz="2400" b="1" dirty="0">
                <a:latin typeface="Candara" panose="020E0502030303020204" pitchFamily="34" charset="0"/>
              </a:rPr>
              <a:t>anos e </a:t>
            </a:r>
            <a:r>
              <a:rPr lang="pt-BR" sz="2400" b="1" dirty="0" smtClean="0">
                <a:latin typeface="Candara" panose="020E0502030303020204" pitchFamily="34" charset="0"/>
              </a:rPr>
              <a:t>15 anos de contribuição</a:t>
            </a:r>
            <a:endParaRPr lang="pt-BR" sz="2400" b="1" dirty="0">
              <a:latin typeface="Candara" panose="020E0502030303020204" pitchFamily="34" charset="0"/>
            </a:endParaRPr>
          </a:p>
        </p:txBody>
      </p:sp>
      <p:sp>
        <p:nvSpPr>
          <p:cNvPr id="80903" name="CaixaDeTexto 16"/>
          <p:cNvSpPr txBox="1">
            <a:spLocks noChangeArrowheads="1"/>
          </p:cNvSpPr>
          <p:nvPr/>
        </p:nvSpPr>
        <p:spPr bwMode="auto">
          <a:xfrm>
            <a:off x="9310688" y="2532699"/>
            <a:ext cx="23788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400" b="1" dirty="0" smtClean="0">
                <a:latin typeface="Candara" panose="020E0502030303020204" pitchFamily="34" charset="0"/>
              </a:rPr>
              <a:t>60 </a:t>
            </a:r>
            <a:r>
              <a:rPr lang="pt-BR" sz="2400" b="1" dirty="0">
                <a:latin typeface="Candara" panose="020E0502030303020204" pitchFamily="34" charset="0"/>
              </a:rPr>
              <a:t>anos e </a:t>
            </a:r>
            <a:r>
              <a:rPr lang="pt-BR" sz="2400" b="1" dirty="0" smtClean="0">
                <a:latin typeface="Candara" panose="020E0502030303020204" pitchFamily="34" charset="0"/>
              </a:rPr>
              <a:t>15 anos de contribuição</a:t>
            </a:r>
            <a:endParaRPr lang="pt-BR" sz="2400" b="1" dirty="0">
              <a:latin typeface="Candara" panose="020E0502030303020204" pitchFamily="34" charset="0"/>
            </a:endParaRPr>
          </a:p>
        </p:txBody>
      </p:sp>
      <p:graphicFrame>
        <p:nvGraphicFramePr>
          <p:cNvPr id="2" name="Diagrama 1"/>
          <p:cNvGraphicFramePr/>
          <p:nvPr>
            <p:extLst>
              <p:ext uri="{D42A27DB-BD31-4B8C-83A1-F6EECF244321}">
                <p14:modId xmlns:p14="http://schemas.microsoft.com/office/powerpoint/2010/main" val="2500265166"/>
              </p:ext>
            </p:extLst>
          </p:nvPr>
        </p:nvGraphicFramePr>
        <p:xfrm>
          <a:off x="126212" y="945950"/>
          <a:ext cx="6904783" cy="4544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ixaDeTexto 4"/>
          <p:cNvSpPr txBox="1"/>
          <p:nvPr/>
        </p:nvSpPr>
        <p:spPr>
          <a:xfrm>
            <a:off x="6791455" y="4124149"/>
            <a:ext cx="5357813" cy="830997"/>
          </a:xfrm>
          <a:prstGeom prst="rect">
            <a:avLst/>
          </a:prstGeom>
          <a:noFill/>
        </p:spPr>
        <p:txBody>
          <a:bodyPr>
            <a:spAutoFit/>
          </a:bodyPr>
          <a:lstStyle/>
          <a:p>
            <a:pPr algn="ctr" fontAlgn="auto">
              <a:spcBef>
                <a:spcPts val="0"/>
              </a:spcBef>
              <a:spcAft>
                <a:spcPts val="0"/>
              </a:spcAft>
              <a:defRPr/>
            </a:pPr>
            <a:r>
              <a:rPr lang="pt-BR" sz="2400" b="1" dirty="0">
                <a:latin typeface="Candara" panose="020E0502030303020204" pitchFamily="34" charset="0"/>
                <a:cs typeface="+mn-cs"/>
              </a:rPr>
              <a:t>Mas a idade mínima </a:t>
            </a:r>
          </a:p>
          <a:p>
            <a:pPr algn="ctr" fontAlgn="auto">
              <a:spcBef>
                <a:spcPts val="0"/>
              </a:spcBef>
              <a:spcAft>
                <a:spcPts val="0"/>
              </a:spcAft>
              <a:defRPr/>
            </a:pPr>
            <a:r>
              <a:rPr lang="pt-BR" sz="2400" b="1" dirty="0">
                <a:latin typeface="Candara" panose="020E0502030303020204" pitchFamily="34" charset="0"/>
                <a:cs typeface="+mn-cs"/>
              </a:rPr>
              <a:t>é </a:t>
            </a:r>
            <a:r>
              <a:rPr lang="pt-BR" sz="2400" b="1" dirty="0" smtClean="0">
                <a:latin typeface="Candara" panose="020E0502030303020204" pitchFamily="34" charset="0"/>
                <a:cs typeface="+mn-cs"/>
              </a:rPr>
              <a:t>progressiva ...</a:t>
            </a:r>
          </a:p>
        </p:txBody>
      </p:sp>
      <p:pic>
        <p:nvPicPr>
          <p:cNvPr id="11" name="Imagem 38"/>
          <p:cNvPicPr>
            <a:picLocks noChangeAspect="1"/>
          </p:cNvPicPr>
          <p:nvPr/>
        </p:nvPicPr>
        <p:blipFill>
          <a:blip r:embed="rId8" cstate="print">
            <a:clrChange>
              <a:clrFrom>
                <a:srgbClr val="BBE3DA"/>
              </a:clrFrom>
              <a:clrTo>
                <a:srgbClr val="BBE3DA">
                  <a:alpha val="0"/>
                </a:srgbClr>
              </a:clrTo>
            </a:clrChange>
            <a:extLst>
              <a:ext uri="{28A0092B-C50C-407E-A947-70E740481C1C}">
                <a14:useLocalDpi xmlns:a14="http://schemas.microsoft.com/office/drawing/2010/main" val="0"/>
              </a:ext>
            </a:extLst>
          </a:blip>
          <a:srcRect l="39313" t="8041" r="29346" b="61765"/>
          <a:stretch>
            <a:fillRect/>
          </a:stretch>
        </p:blipFill>
        <p:spPr bwMode="auto">
          <a:xfrm>
            <a:off x="7880351" y="846138"/>
            <a:ext cx="13557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39"/>
          <p:cNvPicPr>
            <a:picLocks noChangeAspect="1"/>
          </p:cNvPicPr>
          <p:nvPr/>
        </p:nvPicPr>
        <p:blipFill>
          <a:blip r:embed="rId9" cstate="print">
            <a:clrChange>
              <a:clrFrom>
                <a:srgbClr val="C5E4E7"/>
              </a:clrFrom>
              <a:clrTo>
                <a:srgbClr val="C5E4E7">
                  <a:alpha val="0"/>
                </a:srgbClr>
              </a:clrTo>
            </a:clrChange>
            <a:extLst>
              <a:ext uri="{28A0092B-C50C-407E-A947-70E740481C1C}">
                <a14:useLocalDpi xmlns:a14="http://schemas.microsoft.com/office/drawing/2010/main" val="0"/>
              </a:ext>
            </a:extLst>
          </a:blip>
          <a:srcRect l="17062" t="7777" r="58888" b="63165"/>
          <a:stretch>
            <a:fillRect/>
          </a:stretch>
        </p:blipFill>
        <p:spPr bwMode="auto">
          <a:xfrm>
            <a:off x="7880351" y="2383612"/>
            <a:ext cx="1125538"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000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0500" y="114300"/>
            <a:ext cx="10396538" cy="1152525"/>
          </a:xfrm>
        </p:spPr>
        <p:txBody>
          <a:bodyPr>
            <a:noAutofit/>
          </a:bodyPr>
          <a:lstStyle/>
          <a:p>
            <a:pPr eaLnBrk="1" fontAlgn="auto" hangingPunct="1">
              <a:spcAft>
                <a:spcPts val="0"/>
              </a:spcAft>
              <a:defRPr/>
            </a:pPr>
            <a:r>
              <a:rPr lang="pt-BR" sz="3200" dirty="0" smtClean="0">
                <a:solidFill>
                  <a:schemeClr val="accent1"/>
                </a:solidFill>
              </a:rPr>
              <a:t>Reforma ampla, profunda e prejudicial</a:t>
            </a:r>
            <a:endParaRPr lang="pt-BR" sz="3200" dirty="0">
              <a:solidFill>
                <a:schemeClr val="accent1"/>
              </a:solidFill>
            </a:endParaRPr>
          </a:p>
        </p:txBody>
      </p:sp>
      <p:sp>
        <p:nvSpPr>
          <p:cNvPr id="71683" name="Retângulo 2"/>
          <p:cNvSpPr>
            <a:spLocks noChangeArrowheads="1"/>
          </p:cNvSpPr>
          <p:nvPr/>
        </p:nvSpPr>
        <p:spPr bwMode="auto">
          <a:xfrm>
            <a:off x="244475" y="1109663"/>
            <a:ext cx="11426825"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ts val="1000"/>
              </a:spcBef>
              <a:buClr>
                <a:srgbClr val="75A2CE"/>
              </a:buClr>
              <a:buSzPct val="160000"/>
              <a:buFont typeface="Arial" charset="0"/>
              <a:buChar char="•"/>
              <a:defRPr sz="2000">
                <a:solidFill>
                  <a:schemeClr val="tx1"/>
                </a:solidFill>
                <a:latin typeface="Impact" pitchFamily="34" charset="0"/>
              </a:defRPr>
            </a:lvl1pPr>
            <a:lvl2pPr marL="742950" indent="-285750" eaLnBrk="0" hangingPunct="0">
              <a:lnSpc>
                <a:spcPct val="120000"/>
              </a:lnSpc>
              <a:spcBef>
                <a:spcPts val="500"/>
              </a:spcBef>
              <a:buClr>
                <a:srgbClr val="75A2CE"/>
              </a:buClr>
              <a:buSzPct val="160000"/>
              <a:buFont typeface="Arial" charset="0"/>
              <a:buChar char="•"/>
              <a:defRPr>
                <a:solidFill>
                  <a:schemeClr val="tx1"/>
                </a:solidFill>
                <a:latin typeface="Impact" pitchFamily="34" charset="0"/>
              </a:defRPr>
            </a:lvl2pPr>
            <a:lvl3pPr marL="1143000" indent="-228600" eaLnBrk="0" hangingPunct="0">
              <a:lnSpc>
                <a:spcPct val="120000"/>
              </a:lnSpc>
              <a:spcBef>
                <a:spcPts val="500"/>
              </a:spcBef>
              <a:buClr>
                <a:srgbClr val="75A2CE"/>
              </a:buClr>
              <a:buSzPct val="160000"/>
              <a:buFont typeface="Arial" charset="0"/>
              <a:buChar char="•"/>
              <a:defRPr sz="1600">
                <a:solidFill>
                  <a:schemeClr val="tx1"/>
                </a:solidFill>
                <a:latin typeface="Impact" pitchFamily="34" charset="0"/>
              </a:defRPr>
            </a:lvl3pPr>
            <a:lvl4pPr marL="16002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4pPr>
            <a:lvl5pPr marL="20574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5pPr>
            <a:lvl6pPr marL="25146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6pPr>
            <a:lvl7pPr marL="29718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7pPr>
            <a:lvl8pPr marL="34290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8pPr>
            <a:lvl9pPr marL="38862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9pPr>
          </a:lstStyle>
          <a:p>
            <a:pPr eaLnBrk="1" hangingPunct="1">
              <a:lnSpc>
                <a:spcPct val="150000"/>
              </a:lnSpc>
              <a:spcBef>
                <a:spcPct val="0"/>
              </a:spcBef>
              <a:buClrTx/>
              <a:buSzTx/>
              <a:buFontTx/>
              <a:buNone/>
            </a:pPr>
            <a:r>
              <a:rPr lang="pt-BR" altLang="pt-BR" sz="2400" dirty="0" smtClean="0">
                <a:latin typeface="Candara" pitchFamily="34" charset="0"/>
              </a:rPr>
              <a:t>7. </a:t>
            </a:r>
            <a:r>
              <a:rPr lang="pt-BR" altLang="pt-BR" sz="2400" dirty="0">
                <a:latin typeface="Candara" pitchFamily="34" charset="0"/>
              </a:rPr>
              <a:t>Propõe </a:t>
            </a:r>
            <a:r>
              <a:rPr lang="pt-BR" altLang="pt-BR" sz="2400" b="1" dirty="0">
                <a:latin typeface="Candara" pitchFamily="34" charset="0"/>
              </a:rPr>
              <a:t>progressão da idade mínima </a:t>
            </a:r>
            <a:r>
              <a:rPr lang="pt-BR" altLang="pt-BR" sz="2400" dirty="0">
                <a:latin typeface="Candara" pitchFamily="34" charset="0"/>
              </a:rPr>
              <a:t>de aposentadoria </a:t>
            </a:r>
            <a:r>
              <a:rPr lang="pt-BR" altLang="pt-BR" sz="2400" dirty="0" smtClean="0">
                <a:latin typeface="Candara" pitchFamily="34" charset="0"/>
              </a:rPr>
              <a:t>(62 e 65 </a:t>
            </a:r>
            <a:r>
              <a:rPr lang="pt-BR" altLang="pt-BR" sz="2400" dirty="0">
                <a:latin typeface="Candara" pitchFamily="34" charset="0"/>
              </a:rPr>
              <a:t>anos) e do BPC </a:t>
            </a:r>
            <a:r>
              <a:rPr lang="pt-BR" altLang="pt-BR" sz="2400" dirty="0" smtClean="0">
                <a:latin typeface="Candara" pitchFamily="34" charset="0"/>
              </a:rPr>
              <a:t>(68 </a:t>
            </a:r>
            <a:r>
              <a:rPr lang="pt-BR" altLang="pt-BR" sz="2400" dirty="0">
                <a:latin typeface="Candara" pitchFamily="34" charset="0"/>
              </a:rPr>
              <a:t>anos) de acordo com a evolução da longevidade da população.</a:t>
            </a:r>
          </a:p>
          <a:p>
            <a:pPr eaLnBrk="1" hangingPunct="1">
              <a:lnSpc>
                <a:spcPct val="150000"/>
              </a:lnSpc>
              <a:spcBef>
                <a:spcPct val="0"/>
              </a:spcBef>
              <a:spcAft>
                <a:spcPts val="600"/>
              </a:spcAft>
              <a:buClrTx/>
              <a:buSzTx/>
              <a:buFontTx/>
              <a:buNone/>
            </a:pPr>
            <a:r>
              <a:rPr lang="pt-BR" altLang="pt-BR" sz="2400" dirty="0" smtClean="0">
                <a:latin typeface="Candara" pitchFamily="34" charset="0"/>
              </a:rPr>
              <a:t>8. </a:t>
            </a:r>
            <a:r>
              <a:rPr lang="pt-BR" altLang="pt-BR" sz="2400" b="1" dirty="0">
                <a:latin typeface="Candara" pitchFamily="34" charset="0"/>
              </a:rPr>
              <a:t>Regra de transição </a:t>
            </a:r>
            <a:r>
              <a:rPr lang="pt-BR" altLang="pt-BR" sz="2400" dirty="0">
                <a:latin typeface="Candara" pitchFamily="34" charset="0"/>
              </a:rPr>
              <a:t>(exigente e restrita) </a:t>
            </a:r>
            <a:r>
              <a:rPr lang="pt-BR" altLang="pt-BR" sz="2400" b="1" dirty="0">
                <a:latin typeface="Candara" pitchFamily="34" charset="0"/>
              </a:rPr>
              <a:t>só para acesso </a:t>
            </a:r>
            <a:r>
              <a:rPr lang="pt-BR" altLang="pt-BR" sz="2400" dirty="0">
                <a:latin typeface="Candara" pitchFamily="34" charset="0"/>
              </a:rPr>
              <a:t>ao benefício; o valor já passa a valer sob nova regra.</a:t>
            </a:r>
          </a:p>
          <a:p>
            <a:pPr eaLnBrk="1" hangingPunct="1">
              <a:lnSpc>
                <a:spcPct val="150000"/>
              </a:lnSpc>
              <a:spcBef>
                <a:spcPct val="0"/>
              </a:spcBef>
              <a:spcAft>
                <a:spcPts val="600"/>
              </a:spcAft>
              <a:buClrTx/>
              <a:buSzTx/>
              <a:buFontTx/>
              <a:buNone/>
            </a:pPr>
            <a:r>
              <a:rPr lang="pt-BR" altLang="pt-BR" sz="2400" dirty="0" smtClean="0">
                <a:latin typeface="Candara" pitchFamily="34" charset="0"/>
              </a:rPr>
              <a:t>9.</a:t>
            </a:r>
            <a:r>
              <a:rPr lang="pt-BR" altLang="pt-BR" sz="2400" b="1" dirty="0" smtClean="0">
                <a:latin typeface="Candara" pitchFamily="34" charset="0"/>
              </a:rPr>
              <a:t>  </a:t>
            </a:r>
            <a:r>
              <a:rPr lang="pt-BR" altLang="pt-BR" sz="2400" b="1" dirty="0">
                <a:latin typeface="Candara" pitchFamily="34" charset="0"/>
              </a:rPr>
              <a:t>Estímulos</a:t>
            </a:r>
            <a:r>
              <a:rPr lang="pt-BR" altLang="pt-BR" sz="2400" dirty="0">
                <a:latin typeface="Candara" pitchFamily="34" charset="0"/>
              </a:rPr>
              <a:t> (sutis e explícitos) </a:t>
            </a:r>
            <a:r>
              <a:rPr lang="pt-BR" altLang="pt-BR" sz="2400" b="1" dirty="0">
                <a:latin typeface="Candara" pitchFamily="34" charset="0"/>
              </a:rPr>
              <a:t>à previdência privada</a:t>
            </a:r>
            <a:r>
              <a:rPr lang="pt-BR" altLang="pt-BR" sz="2400" dirty="0">
                <a:latin typeface="Candara" pitchFamily="34" charset="0"/>
              </a:rPr>
              <a:t>.</a:t>
            </a:r>
          </a:p>
        </p:txBody>
      </p:sp>
    </p:spTree>
    <p:extLst>
      <p:ext uri="{BB962C8B-B14F-4D97-AF65-F5344CB8AC3E}">
        <p14:creationId xmlns:p14="http://schemas.microsoft.com/office/powerpoint/2010/main" val="494162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013" y="1872550"/>
            <a:ext cx="1162685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2843739" y="1030880"/>
            <a:ext cx="6400800" cy="461665"/>
          </a:xfrm>
          <a:prstGeom prst="rect">
            <a:avLst/>
          </a:prstGeom>
          <a:noFill/>
        </p:spPr>
        <p:txBody>
          <a:bodyPr wrap="square" rtlCol="0">
            <a:spAutoFit/>
          </a:bodyPr>
          <a:lstStyle/>
          <a:p>
            <a:pPr algn="ctr"/>
            <a:r>
              <a:rPr lang="pt-BR" sz="2400" b="1" dirty="0" smtClean="0">
                <a:latin typeface="Candara" panose="020E0502030303020204" pitchFamily="34" charset="0"/>
                <a:cs typeface="Courier New" pitchFamily="49" charset="0"/>
              </a:rPr>
              <a:t>Idade Mínima Progressiva</a:t>
            </a:r>
            <a:endParaRPr lang="pt-BR" sz="2400" b="1" dirty="0">
              <a:latin typeface="Candara" panose="020E0502030303020204" pitchFamily="34" charset="0"/>
              <a:cs typeface="Courier New" pitchFamily="49" charset="0"/>
            </a:endParaRPr>
          </a:p>
        </p:txBody>
      </p:sp>
      <p:pic>
        <p:nvPicPr>
          <p:cNvPr id="8" name="Imagem 38"/>
          <p:cNvPicPr>
            <a:picLocks noChangeAspect="1"/>
          </p:cNvPicPr>
          <p:nvPr/>
        </p:nvPicPr>
        <p:blipFill>
          <a:blip r:embed="rId4" cstate="print">
            <a:clrChange>
              <a:clrFrom>
                <a:srgbClr val="BBE3DA"/>
              </a:clrFrom>
              <a:clrTo>
                <a:srgbClr val="BBE3DA">
                  <a:alpha val="0"/>
                </a:srgbClr>
              </a:clrTo>
            </a:clrChange>
            <a:extLst>
              <a:ext uri="{28A0092B-C50C-407E-A947-70E740481C1C}">
                <a14:useLocalDpi xmlns:a14="http://schemas.microsoft.com/office/drawing/2010/main" val="0"/>
              </a:ext>
            </a:extLst>
          </a:blip>
          <a:srcRect l="39313" t="8041" r="29346" b="61765"/>
          <a:stretch>
            <a:fillRect/>
          </a:stretch>
        </p:blipFill>
        <p:spPr bwMode="auto">
          <a:xfrm>
            <a:off x="1170632" y="1323826"/>
            <a:ext cx="13557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39"/>
          <p:cNvPicPr>
            <a:picLocks noChangeAspect="1"/>
          </p:cNvPicPr>
          <p:nvPr/>
        </p:nvPicPr>
        <p:blipFill>
          <a:blip r:embed="rId5" cstate="print">
            <a:clrChange>
              <a:clrFrom>
                <a:srgbClr val="C5E4E7"/>
              </a:clrFrom>
              <a:clrTo>
                <a:srgbClr val="C5E4E7">
                  <a:alpha val="0"/>
                </a:srgbClr>
              </a:clrTo>
            </a:clrChange>
            <a:extLst>
              <a:ext uri="{28A0092B-C50C-407E-A947-70E740481C1C}">
                <a14:useLocalDpi xmlns:a14="http://schemas.microsoft.com/office/drawing/2010/main" val="0"/>
              </a:ext>
            </a:extLst>
          </a:blip>
          <a:srcRect l="17062" t="7777" r="58888" b="63165"/>
          <a:stretch>
            <a:fillRect/>
          </a:stretch>
        </p:blipFill>
        <p:spPr bwMode="auto">
          <a:xfrm>
            <a:off x="9561921" y="1296838"/>
            <a:ext cx="1125538"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8"/>
          <p:cNvSpPr txBox="1">
            <a:spLocks/>
          </p:cNvSpPr>
          <p:nvPr/>
        </p:nvSpPr>
        <p:spPr>
          <a:xfrm>
            <a:off x="-1" y="45720"/>
            <a:ext cx="11156951" cy="605155"/>
          </a:xfrm>
          <a:prstGeom prst="rect">
            <a:avLst/>
          </a:prstGeom>
        </p:spPr>
        <p:txBody>
          <a:bodyPr vert="horz" lIns="91440" tIns="45720" rIns="91440" bIns="45720" rtlCol="0" anchor="ctr">
            <a:normAutofit/>
          </a:bodyPr>
          <a:lstStyle>
            <a:lvl1pPr algn="l" rtl="0" fontAlgn="base">
              <a:lnSpc>
                <a:spcPct val="90000"/>
              </a:lnSpc>
              <a:spcBef>
                <a:spcPct val="0"/>
              </a:spcBef>
              <a:spcAft>
                <a:spcPct val="0"/>
              </a:spcAft>
              <a:defRPr sz="54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a:lstStyle>
          <a:p>
            <a:pPr fontAlgn="auto">
              <a:spcAft>
                <a:spcPts val="0"/>
              </a:spcAft>
              <a:defRPr/>
            </a:pPr>
            <a:r>
              <a:rPr lang="pt-BR" sz="3200" b="1" smtClean="0">
                <a:solidFill>
                  <a:schemeClr val="accent1"/>
                </a:solidFill>
                <a:latin typeface="Candara" panose="020E0502030303020204" pitchFamily="34" charset="0"/>
              </a:rPr>
              <a:t>4. regras de transição – RURAIS (Assalariado rural)</a:t>
            </a:r>
            <a:endParaRPr lang="pt-BR" sz="3200" b="1" dirty="0">
              <a:solidFill>
                <a:schemeClr val="accent1"/>
              </a:solidFill>
              <a:latin typeface="Candara" panose="020E0502030303020204" pitchFamily="34" charset="0"/>
            </a:endParaRPr>
          </a:p>
        </p:txBody>
      </p:sp>
    </p:spTree>
    <p:extLst>
      <p:ext uri="{BB962C8B-B14F-4D97-AF65-F5344CB8AC3E}">
        <p14:creationId xmlns:p14="http://schemas.microsoft.com/office/powerpoint/2010/main" val="289171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42931" y="3233134"/>
            <a:ext cx="5453626" cy="2862322"/>
          </a:xfrm>
          <a:prstGeom prst="rect">
            <a:avLst/>
          </a:prstGeom>
        </p:spPr>
        <p:style>
          <a:lnRef idx="2">
            <a:schemeClr val="dk1"/>
          </a:lnRef>
          <a:fillRef idx="1002">
            <a:schemeClr val="lt1"/>
          </a:fillRef>
          <a:effectRef idx="0">
            <a:schemeClr val="dk1"/>
          </a:effectRef>
          <a:fontRef idx="minor">
            <a:schemeClr val="dk1"/>
          </a:fontRef>
        </p:style>
        <p:txBody>
          <a:bodyPr wrap="square" rtlCol="0">
            <a:spAutoFit/>
          </a:bodyPr>
          <a:lstStyle/>
          <a:p>
            <a:pPr algn="just"/>
            <a:r>
              <a:rPr lang="pt-BR" sz="2000" dirty="0" smtClean="0">
                <a:latin typeface="Candara" panose="020E0502030303020204" pitchFamily="34" charset="0"/>
              </a:rPr>
              <a:t>Com a PEC,  Geraldo não poderá se aposentar em 2032 (quando tiver 60 anos), porque a idade mínima, neste ano, será de </a:t>
            </a:r>
            <a:r>
              <a:rPr lang="pt-BR" sz="2000" b="1" dirty="0" smtClean="0">
                <a:latin typeface="Candara" panose="020E0502030303020204" pitchFamily="34" charset="0"/>
              </a:rPr>
              <a:t>65 anos</a:t>
            </a:r>
            <a:r>
              <a:rPr lang="pt-BR" sz="2000" dirty="0" smtClean="0">
                <a:latin typeface="Candara" panose="020E0502030303020204" pitchFamily="34" charset="0"/>
              </a:rPr>
              <a:t>, para homens, com </a:t>
            </a:r>
            <a:r>
              <a:rPr lang="pt-BR" sz="2000" b="1" dirty="0" smtClean="0">
                <a:latin typeface="Candara" panose="020E0502030303020204" pitchFamily="34" charset="0"/>
              </a:rPr>
              <a:t>21,5 contribuições</a:t>
            </a:r>
            <a:r>
              <a:rPr lang="pt-BR" sz="2000" dirty="0" smtClean="0">
                <a:latin typeface="Candara" panose="020E0502030303020204" pitchFamily="34" charset="0"/>
              </a:rPr>
              <a:t>. </a:t>
            </a:r>
          </a:p>
          <a:p>
            <a:pPr algn="just"/>
            <a:endParaRPr lang="pt-BR" sz="2000" dirty="0" smtClean="0">
              <a:latin typeface="Candara" panose="020E0502030303020204" pitchFamily="34" charset="0"/>
            </a:endParaRPr>
          </a:p>
          <a:p>
            <a:pPr algn="just"/>
            <a:r>
              <a:rPr lang="pt-BR" sz="2000" dirty="0" smtClean="0">
                <a:latin typeface="Candara" panose="020E0502030303020204" pitchFamily="34" charset="0"/>
              </a:rPr>
              <a:t>Portanto, deverá aguardar até 2037, quando tiver </a:t>
            </a:r>
            <a:r>
              <a:rPr lang="pt-BR" sz="2000" b="1" dirty="0" smtClean="0">
                <a:solidFill>
                  <a:srgbClr val="FF0000"/>
                </a:solidFill>
                <a:latin typeface="Candara" panose="020E0502030303020204" pitchFamily="34" charset="0"/>
              </a:rPr>
              <a:t>65 anos </a:t>
            </a:r>
            <a:r>
              <a:rPr lang="pt-BR" sz="2000" dirty="0" smtClean="0">
                <a:latin typeface="Candara" panose="020E0502030303020204" pitchFamily="34" charset="0"/>
              </a:rPr>
              <a:t>e </a:t>
            </a:r>
            <a:r>
              <a:rPr lang="pt-BR" sz="2000" b="1" dirty="0" smtClean="0">
                <a:solidFill>
                  <a:srgbClr val="FF0000"/>
                </a:solidFill>
                <a:latin typeface="Candara" panose="020E0502030303020204" pitchFamily="34" charset="0"/>
              </a:rPr>
              <a:t>24 anos </a:t>
            </a:r>
            <a:r>
              <a:rPr lang="pt-BR" sz="2000" dirty="0" smtClean="0">
                <a:latin typeface="Candara" panose="020E0502030303020204" pitchFamily="34" charset="0"/>
              </a:rPr>
              <a:t>de contribuição, ou seja, </a:t>
            </a:r>
            <a:r>
              <a:rPr lang="pt-BR" sz="2000" b="1" dirty="0" smtClean="0">
                <a:latin typeface="Candara" panose="020E0502030303020204" pitchFamily="34" charset="0"/>
              </a:rPr>
              <a:t>mais 5 anos de idade com mais 14 anos de contribuição</a:t>
            </a:r>
            <a:r>
              <a:rPr lang="pt-BR" sz="2000" b="1" dirty="0">
                <a:latin typeface="Candara" panose="020E0502030303020204" pitchFamily="34" charset="0"/>
              </a:rPr>
              <a:t> </a:t>
            </a:r>
            <a:r>
              <a:rPr lang="pt-BR" sz="2000" b="1" dirty="0" smtClean="0">
                <a:latin typeface="Candara" panose="020E0502030303020204" pitchFamily="34" charset="0"/>
              </a:rPr>
              <a:t>(em relação as regras atuais). </a:t>
            </a:r>
          </a:p>
        </p:txBody>
      </p:sp>
      <p:sp>
        <p:nvSpPr>
          <p:cNvPr id="9" name="CaixaDeTexto 8"/>
          <p:cNvSpPr txBox="1"/>
          <p:nvPr/>
        </p:nvSpPr>
        <p:spPr>
          <a:xfrm>
            <a:off x="1790721" y="526227"/>
            <a:ext cx="3805836" cy="1631216"/>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Geraldo  (Homem)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45 anos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Tem comprovante de exercício de atividade rural </a:t>
            </a:r>
          </a:p>
          <a:p>
            <a:pPr marL="285750" indent="-285750">
              <a:buClr>
                <a:schemeClr val="accent1"/>
              </a:buClr>
              <a:buFont typeface="Wingdings" panose="05000000000000000000" pitchFamily="2" charset="2"/>
              <a:buChar char="ü"/>
            </a:pPr>
            <a:r>
              <a:rPr lang="pt-BR" sz="2000" dirty="0">
                <a:latin typeface="Candara" panose="020E0502030303020204" pitchFamily="34" charset="0"/>
              </a:rPr>
              <a:t>5</a:t>
            </a:r>
            <a:r>
              <a:rPr lang="pt-BR" sz="2000" dirty="0" smtClean="0">
                <a:latin typeface="Candara" panose="020E0502030303020204" pitchFamily="34" charset="0"/>
              </a:rPr>
              <a:t> anos de contribuição</a:t>
            </a:r>
            <a:endParaRPr lang="pt-BR" sz="2000" dirty="0">
              <a:latin typeface="Candara" panose="020E0502030303020204" pitchFamily="34" charset="0"/>
            </a:endParaRPr>
          </a:p>
        </p:txBody>
      </p:sp>
      <p:sp>
        <p:nvSpPr>
          <p:cNvPr id="13" name="CaixaDeTexto 12"/>
          <p:cNvSpPr txBox="1"/>
          <p:nvPr/>
        </p:nvSpPr>
        <p:spPr>
          <a:xfrm>
            <a:off x="142931" y="2187457"/>
            <a:ext cx="5453626" cy="1015663"/>
          </a:xfrm>
          <a:prstGeom prst="rect">
            <a:avLst/>
          </a:prstGeom>
          <a:noFill/>
        </p:spPr>
        <p:txBody>
          <a:bodyPr wrap="square" rtlCol="0">
            <a:spAutoFit/>
          </a:bodyPr>
          <a:lstStyle/>
          <a:p>
            <a:pPr algn="just"/>
            <a:r>
              <a:rPr lang="pt-BR" sz="2000" dirty="0" smtClean="0">
                <a:latin typeface="Candara" panose="020E0502030303020204" pitchFamily="34" charset="0"/>
              </a:rPr>
              <a:t>Quer se aposentar por idade. Portanto, </a:t>
            </a:r>
            <a:r>
              <a:rPr lang="pt-BR" sz="2000" b="1" dirty="0" smtClean="0">
                <a:latin typeface="Candara" panose="020E0502030303020204" pitchFamily="34" charset="0"/>
              </a:rPr>
              <a:t>faltam </a:t>
            </a:r>
            <a:r>
              <a:rPr lang="pt-BR" sz="2000" b="1" dirty="0" smtClean="0">
                <a:solidFill>
                  <a:srgbClr val="FF0000"/>
                </a:solidFill>
                <a:latin typeface="Candara" panose="020E0502030303020204" pitchFamily="34" charset="0"/>
              </a:rPr>
              <a:t>15 anos</a:t>
            </a:r>
            <a:r>
              <a:rPr lang="pt-BR" sz="2000" b="1" dirty="0" smtClean="0">
                <a:latin typeface="Candara" panose="020E0502030303020204" pitchFamily="34" charset="0"/>
              </a:rPr>
              <a:t>  </a:t>
            </a:r>
            <a:r>
              <a:rPr lang="pt-BR" sz="2000" b="1" dirty="0">
                <a:latin typeface="Candara" panose="020E0502030303020204" pitchFamily="34" charset="0"/>
              </a:rPr>
              <a:t>(para completar 60 anos de idade) </a:t>
            </a:r>
            <a:r>
              <a:rPr lang="pt-BR" sz="2000" b="1" dirty="0" smtClean="0">
                <a:latin typeface="Candara" panose="020E0502030303020204" pitchFamily="34" charset="0"/>
              </a:rPr>
              <a:t>e </a:t>
            </a:r>
            <a:r>
              <a:rPr lang="pt-BR" sz="2000" b="1" dirty="0" smtClean="0">
                <a:solidFill>
                  <a:srgbClr val="FF0000"/>
                </a:solidFill>
                <a:latin typeface="Candara" panose="020E0502030303020204" pitchFamily="34" charset="0"/>
              </a:rPr>
              <a:t>10 anos </a:t>
            </a:r>
            <a:r>
              <a:rPr lang="pt-BR" sz="2000" b="1" dirty="0" smtClean="0">
                <a:latin typeface="Candara" panose="020E0502030303020204" pitchFamily="34" charset="0"/>
              </a:rPr>
              <a:t>de contribuição.   </a:t>
            </a:r>
            <a:endParaRPr lang="pt-BR" sz="2000" dirty="0" smtClean="0">
              <a:latin typeface="Candara" panose="020E0502030303020204" pitchFamily="34" charset="0"/>
            </a:endParaRPr>
          </a:p>
        </p:txBody>
      </p:sp>
      <p:sp>
        <p:nvSpPr>
          <p:cNvPr id="12" name="Título 1"/>
          <p:cNvSpPr txBox="1">
            <a:spLocks/>
          </p:cNvSpPr>
          <p:nvPr/>
        </p:nvSpPr>
        <p:spPr>
          <a:xfrm>
            <a:off x="-1" y="1"/>
            <a:ext cx="7698260" cy="410900"/>
          </a:xfrm>
          <a:prstGeom prst="rect">
            <a:avLst/>
          </a:prstGeom>
        </p:spPr>
        <p:txBody>
          <a:bodyPr vert="horz" lIns="91440" tIns="45720" rIns="91440" bIns="45720" rtlCol="0" anchor="b">
            <a:noAutofit/>
          </a:bodyPr>
          <a:lstStyle>
            <a:lvl1pPr algn="ctr" rtl="0" fontAlgn="base">
              <a:lnSpc>
                <a:spcPct val="90000"/>
              </a:lnSpc>
              <a:spcBef>
                <a:spcPct val="0"/>
              </a:spcBef>
              <a:spcAft>
                <a:spcPct val="0"/>
              </a:spcAft>
              <a:defRPr sz="36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a:lstStyle>
          <a:p>
            <a:r>
              <a:rPr lang="pt-BR" sz="2400" b="1" dirty="0" smtClean="0">
                <a:solidFill>
                  <a:schemeClr val="accent1"/>
                </a:solidFill>
                <a:latin typeface="Candara" panose="020E0502030303020204" pitchFamily="34" charset="0"/>
              </a:rPr>
              <a:t>As mudanças COM A </a:t>
            </a:r>
            <a:r>
              <a:rPr lang="pt-BR" sz="2400" b="1" dirty="0" err="1" smtClean="0">
                <a:solidFill>
                  <a:schemeClr val="accent1"/>
                </a:solidFill>
                <a:latin typeface="Candara" panose="020E0502030303020204" pitchFamily="34" charset="0"/>
              </a:rPr>
              <a:t>pec</a:t>
            </a:r>
            <a:r>
              <a:rPr lang="pt-BR" sz="2400" b="1" dirty="0" smtClean="0">
                <a:solidFill>
                  <a:schemeClr val="accent1"/>
                </a:solidFill>
                <a:latin typeface="Candara" panose="020E0502030303020204" pitchFamily="34" charset="0"/>
              </a:rPr>
              <a:t> 287-A: ASSALARIADO RURAL </a:t>
            </a:r>
            <a:endParaRPr lang="pt-BR" sz="2400" b="1" dirty="0">
              <a:solidFill>
                <a:schemeClr val="accent1"/>
              </a:solidFill>
              <a:latin typeface="Candara" panose="020E0502030303020204" pitchFamily="34" charset="0"/>
            </a:endParaRPr>
          </a:p>
        </p:txBody>
      </p:sp>
      <p:pic>
        <p:nvPicPr>
          <p:cNvPr id="16" name="Imagem 38"/>
          <p:cNvPicPr>
            <a:picLocks noChangeAspect="1"/>
          </p:cNvPicPr>
          <p:nvPr/>
        </p:nvPicPr>
        <p:blipFill>
          <a:blip r:embed="rId3" cstate="print">
            <a:clrChange>
              <a:clrFrom>
                <a:srgbClr val="BBE3DA"/>
              </a:clrFrom>
              <a:clrTo>
                <a:srgbClr val="BBE3DA">
                  <a:alpha val="0"/>
                </a:srgbClr>
              </a:clrTo>
            </a:clrChange>
            <a:extLst>
              <a:ext uri="{28A0092B-C50C-407E-A947-70E740481C1C}">
                <a14:useLocalDpi xmlns:a14="http://schemas.microsoft.com/office/drawing/2010/main" val="0"/>
              </a:ext>
            </a:extLst>
          </a:blip>
          <a:srcRect l="39313" t="8041" r="29346" b="61765"/>
          <a:stretch>
            <a:fillRect/>
          </a:stretch>
        </p:blipFill>
        <p:spPr bwMode="auto">
          <a:xfrm>
            <a:off x="6570535" y="636621"/>
            <a:ext cx="135572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ixaDeTexto 16"/>
          <p:cNvSpPr txBox="1"/>
          <p:nvPr/>
        </p:nvSpPr>
        <p:spPr>
          <a:xfrm>
            <a:off x="8031507" y="482597"/>
            <a:ext cx="3633271" cy="1631216"/>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Isa  (Mulher)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40 anos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Tem comprovante de exercício de atividade rural </a:t>
            </a:r>
          </a:p>
          <a:p>
            <a:pPr marL="285750" indent="-285750">
              <a:buClr>
                <a:schemeClr val="accent1"/>
              </a:buClr>
              <a:buFont typeface="Wingdings" panose="05000000000000000000" pitchFamily="2" charset="2"/>
              <a:buChar char="ü"/>
            </a:pPr>
            <a:r>
              <a:rPr lang="pt-BR" sz="2000" dirty="0">
                <a:latin typeface="Candara" panose="020E0502030303020204" pitchFamily="34" charset="0"/>
              </a:rPr>
              <a:t>4</a:t>
            </a:r>
            <a:r>
              <a:rPr lang="pt-BR" sz="2000" dirty="0" smtClean="0">
                <a:latin typeface="Candara" panose="020E0502030303020204" pitchFamily="34" charset="0"/>
              </a:rPr>
              <a:t> anos de contribuição</a:t>
            </a:r>
            <a:endParaRPr lang="pt-BR" sz="2000" dirty="0">
              <a:latin typeface="Candara" panose="020E0502030303020204" pitchFamily="34" charset="0"/>
            </a:endParaRPr>
          </a:p>
        </p:txBody>
      </p:sp>
      <p:sp>
        <p:nvSpPr>
          <p:cNvPr id="10" name="CaixaDeTexto 9"/>
          <p:cNvSpPr txBox="1"/>
          <p:nvPr/>
        </p:nvSpPr>
        <p:spPr>
          <a:xfrm>
            <a:off x="6359488" y="2069049"/>
            <a:ext cx="5305290" cy="400110"/>
          </a:xfrm>
          <a:prstGeom prst="rect">
            <a:avLst/>
          </a:prstGeom>
          <a:noFill/>
        </p:spPr>
        <p:txBody>
          <a:bodyPr wrap="square" rtlCol="0">
            <a:spAutoFit/>
          </a:bodyPr>
          <a:lstStyle/>
          <a:p>
            <a:endParaRPr lang="pt-BR" sz="2000" dirty="0" smtClean="0">
              <a:latin typeface="Candara" panose="020E0502030303020204" pitchFamily="34" charset="0"/>
            </a:endParaRPr>
          </a:p>
        </p:txBody>
      </p:sp>
      <p:sp>
        <p:nvSpPr>
          <p:cNvPr id="11" name="CaixaDeTexto 10"/>
          <p:cNvSpPr txBox="1"/>
          <p:nvPr/>
        </p:nvSpPr>
        <p:spPr>
          <a:xfrm>
            <a:off x="6328243" y="3239556"/>
            <a:ext cx="5276625" cy="2862322"/>
          </a:xfrm>
          <a:prstGeom prst="rect">
            <a:avLst/>
          </a:prstGeom>
        </p:spPr>
        <p:style>
          <a:lnRef idx="2">
            <a:schemeClr val="dk1"/>
          </a:lnRef>
          <a:fillRef idx="1002">
            <a:schemeClr val="lt1"/>
          </a:fillRef>
          <a:effectRef idx="0">
            <a:schemeClr val="dk1"/>
          </a:effectRef>
          <a:fontRef idx="minor">
            <a:schemeClr val="dk1"/>
          </a:fontRef>
        </p:style>
        <p:txBody>
          <a:bodyPr wrap="square" rtlCol="0">
            <a:spAutoFit/>
          </a:bodyPr>
          <a:lstStyle/>
          <a:p>
            <a:pPr algn="just"/>
            <a:r>
              <a:rPr lang="pt-BR" sz="2000" dirty="0">
                <a:solidFill>
                  <a:schemeClr val="tx1"/>
                </a:solidFill>
                <a:latin typeface="Candara" panose="020E0502030303020204" pitchFamily="34" charset="0"/>
              </a:rPr>
              <a:t>Caso a PEC seja aprovada, </a:t>
            </a:r>
            <a:r>
              <a:rPr lang="pt-BR" sz="2000" dirty="0" smtClean="0">
                <a:solidFill>
                  <a:schemeClr val="tx1"/>
                </a:solidFill>
                <a:latin typeface="Candara" panose="020E0502030303020204" pitchFamily="34" charset="0"/>
              </a:rPr>
              <a:t>em 2032, quando Isa terá 55 anos, a idade mínima será de </a:t>
            </a:r>
            <a:r>
              <a:rPr lang="pt-BR" sz="2000" b="1" dirty="0" smtClean="0">
                <a:solidFill>
                  <a:schemeClr val="tx1"/>
                </a:solidFill>
                <a:latin typeface="Candara" panose="020E0502030303020204" pitchFamily="34" charset="0"/>
              </a:rPr>
              <a:t>60 anos </a:t>
            </a:r>
            <a:r>
              <a:rPr lang="pt-BR" sz="2000" dirty="0" smtClean="0">
                <a:solidFill>
                  <a:schemeClr val="tx1"/>
                </a:solidFill>
                <a:latin typeface="Candara" panose="020E0502030303020204" pitchFamily="34" charset="0"/>
              </a:rPr>
              <a:t>para mulher, neste ano, e </a:t>
            </a:r>
            <a:r>
              <a:rPr lang="pt-BR" sz="2000" b="1" dirty="0" smtClean="0">
                <a:solidFill>
                  <a:schemeClr val="tx1"/>
                </a:solidFill>
                <a:latin typeface="Candara" panose="020E0502030303020204" pitchFamily="34" charset="0"/>
              </a:rPr>
              <a:t>21,5 anos </a:t>
            </a:r>
            <a:r>
              <a:rPr lang="pt-BR" sz="2000" dirty="0" smtClean="0">
                <a:solidFill>
                  <a:schemeClr val="tx1"/>
                </a:solidFill>
                <a:latin typeface="Candara" panose="020E0502030303020204" pitchFamily="34" charset="0"/>
              </a:rPr>
              <a:t>de contribuição.</a:t>
            </a:r>
          </a:p>
          <a:p>
            <a:pPr algn="just"/>
            <a:endParaRPr lang="pt-BR" sz="2000" dirty="0">
              <a:solidFill>
                <a:schemeClr val="tx1"/>
              </a:solidFill>
              <a:latin typeface="Candara" panose="020E0502030303020204" pitchFamily="34" charset="0"/>
            </a:endParaRPr>
          </a:p>
          <a:p>
            <a:pPr algn="just"/>
            <a:r>
              <a:rPr lang="pt-BR" sz="2000" dirty="0" smtClean="0">
                <a:solidFill>
                  <a:schemeClr val="tx1"/>
                </a:solidFill>
                <a:latin typeface="Candara" panose="020E0502030303020204" pitchFamily="34" charset="0"/>
              </a:rPr>
              <a:t>Portanto, deverá aguardar até 2039,  quando tiver </a:t>
            </a:r>
            <a:r>
              <a:rPr lang="pt-BR" sz="2000" b="1" dirty="0" smtClean="0">
                <a:solidFill>
                  <a:srgbClr val="FF0000"/>
                </a:solidFill>
                <a:latin typeface="Candara" panose="020E0502030303020204" pitchFamily="34" charset="0"/>
              </a:rPr>
              <a:t>62 anos </a:t>
            </a:r>
            <a:r>
              <a:rPr lang="pt-BR" sz="2000" dirty="0" smtClean="0">
                <a:solidFill>
                  <a:schemeClr val="tx1"/>
                </a:solidFill>
                <a:latin typeface="Candara" panose="020E0502030303020204" pitchFamily="34" charset="0"/>
              </a:rPr>
              <a:t>e </a:t>
            </a:r>
            <a:r>
              <a:rPr lang="pt-BR" sz="2000" b="1" dirty="0" smtClean="0">
                <a:solidFill>
                  <a:srgbClr val="FF0000"/>
                </a:solidFill>
                <a:latin typeface="Candara" panose="020E0502030303020204" pitchFamily="34" charset="0"/>
              </a:rPr>
              <a:t>25 anos </a:t>
            </a:r>
            <a:r>
              <a:rPr lang="pt-BR" sz="2000" dirty="0" smtClean="0">
                <a:solidFill>
                  <a:schemeClr val="tx1"/>
                </a:solidFill>
                <a:latin typeface="Candara" panose="020E0502030303020204" pitchFamily="34" charset="0"/>
              </a:rPr>
              <a:t>de contribuição, ou seja, </a:t>
            </a:r>
            <a:r>
              <a:rPr lang="pt-BR" sz="2000" b="1" dirty="0" smtClean="0">
                <a:solidFill>
                  <a:schemeClr val="tx1"/>
                </a:solidFill>
                <a:latin typeface="Candara" panose="020E0502030303020204" pitchFamily="34" charset="0"/>
              </a:rPr>
              <a:t>mais 7 anos de idade com mais 14 anos de contribuição.  (em relação as regras atuais). </a:t>
            </a:r>
            <a:endParaRPr lang="pt-BR" sz="2000" b="1" dirty="0"/>
          </a:p>
        </p:txBody>
      </p:sp>
      <p:pic>
        <p:nvPicPr>
          <p:cNvPr id="14" name="Imagem 39"/>
          <p:cNvPicPr>
            <a:picLocks noChangeAspect="1"/>
          </p:cNvPicPr>
          <p:nvPr/>
        </p:nvPicPr>
        <p:blipFill>
          <a:blip r:embed="rId4" cstate="print">
            <a:clrChange>
              <a:clrFrom>
                <a:srgbClr val="C5E4E7"/>
              </a:clrFrom>
              <a:clrTo>
                <a:srgbClr val="C5E4E7">
                  <a:alpha val="0"/>
                </a:srgbClr>
              </a:clrTo>
            </a:clrChange>
            <a:extLst>
              <a:ext uri="{28A0092B-C50C-407E-A947-70E740481C1C}">
                <a14:useLocalDpi xmlns:a14="http://schemas.microsoft.com/office/drawing/2010/main" val="0"/>
              </a:ext>
            </a:extLst>
          </a:blip>
          <a:srcRect l="17062" t="7777" r="58888" b="63165"/>
          <a:stretch>
            <a:fillRect/>
          </a:stretch>
        </p:blipFill>
        <p:spPr bwMode="auto">
          <a:xfrm>
            <a:off x="522865" y="630511"/>
            <a:ext cx="1125538"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ixaDeTexto 17"/>
          <p:cNvSpPr txBox="1"/>
          <p:nvPr/>
        </p:nvSpPr>
        <p:spPr>
          <a:xfrm>
            <a:off x="6328243" y="2168853"/>
            <a:ext cx="5307870" cy="1015663"/>
          </a:xfrm>
          <a:prstGeom prst="rect">
            <a:avLst/>
          </a:prstGeom>
          <a:noFill/>
        </p:spPr>
        <p:txBody>
          <a:bodyPr wrap="square" rtlCol="0">
            <a:spAutoFit/>
          </a:bodyPr>
          <a:lstStyle/>
          <a:p>
            <a:r>
              <a:rPr lang="pt-BR" sz="2000" dirty="0" smtClean="0">
                <a:latin typeface="Candara" panose="020E0502030303020204" pitchFamily="34" charset="0"/>
              </a:rPr>
              <a:t>Quer se aposentar por idade. Portanto, </a:t>
            </a:r>
            <a:r>
              <a:rPr lang="pt-BR" sz="2000" b="1" dirty="0" smtClean="0">
                <a:latin typeface="Candara" panose="020E0502030303020204" pitchFamily="34" charset="0"/>
              </a:rPr>
              <a:t>faltam </a:t>
            </a:r>
            <a:r>
              <a:rPr lang="pt-BR" sz="2000" b="1" dirty="0" smtClean="0">
                <a:solidFill>
                  <a:srgbClr val="FF0000"/>
                </a:solidFill>
                <a:latin typeface="Candara" panose="020E0502030303020204" pitchFamily="34" charset="0"/>
              </a:rPr>
              <a:t>15 anos  </a:t>
            </a:r>
            <a:r>
              <a:rPr lang="pt-BR" sz="2000" b="1" dirty="0">
                <a:latin typeface="Candara" panose="020E0502030303020204" pitchFamily="34" charset="0"/>
              </a:rPr>
              <a:t>(para completar </a:t>
            </a:r>
            <a:r>
              <a:rPr lang="pt-BR" sz="2000" b="1" dirty="0" smtClean="0">
                <a:latin typeface="Candara" panose="020E0502030303020204" pitchFamily="34" charset="0"/>
              </a:rPr>
              <a:t>55 </a:t>
            </a:r>
            <a:r>
              <a:rPr lang="pt-BR" sz="2000" b="1" dirty="0">
                <a:latin typeface="Candara" panose="020E0502030303020204" pitchFamily="34" charset="0"/>
              </a:rPr>
              <a:t>anos de idade) </a:t>
            </a:r>
            <a:r>
              <a:rPr lang="pt-BR" sz="2000" b="1" dirty="0" smtClean="0">
                <a:latin typeface="Candara" panose="020E0502030303020204" pitchFamily="34" charset="0"/>
              </a:rPr>
              <a:t>e </a:t>
            </a:r>
            <a:r>
              <a:rPr lang="pt-BR" sz="2000" b="1" dirty="0" smtClean="0">
                <a:solidFill>
                  <a:srgbClr val="FF0000"/>
                </a:solidFill>
                <a:latin typeface="Candara" panose="020E0502030303020204" pitchFamily="34" charset="0"/>
              </a:rPr>
              <a:t>11 anos</a:t>
            </a:r>
            <a:r>
              <a:rPr lang="pt-BR" sz="2000" b="1" dirty="0" smtClean="0">
                <a:latin typeface="Candara" panose="020E0502030303020204" pitchFamily="34" charset="0"/>
              </a:rPr>
              <a:t> de contribuição.   </a:t>
            </a:r>
            <a:endParaRPr lang="pt-BR" sz="2000" dirty="0" smtClean="0">
              <a:latin typeface="Candara" panose="020E0502030303020204" pitchFamily="34" charset="0"/>
            </a:endParaRPr>
          </a:p>
        </p:txBody>
      </p:sp>
    </p:spTree>
    <p:extLst>
      <p:ext uri="{BB962C8B-B14F-4D97-AF65-F5344CB8AC3E}">
        <p14:creationId xmlns:p14="http://schemas.microsoft.com/office/powerpoint/2010/main" val="416433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0" y="0"/>
            <a:ext cx="10396538" cy="615950"/>
          </a:xfrm>
        </p:spPr>
        <p:txBody>
          <a:bodyPr>
            <a:normAutofit/>
          </a:bodyPr>
          <a:lstStyle/>
          <a:p>
            <a:pPr fontAlgn="auto">
              <a:spcAft>
                <a:spcPts val="0"/>
              </a:spcAft>
              <a:defRPr/>
            </a:pPr>
            <a:r>
              <a:rPr lang="pt-BR" sz="3200" b="1" dirty="0">
                <a:solidFill>
                  <a:schemeClr val="accent1"/>
                </a:solidFill>
                <a:latin typeface="Candara" panose="020E0502030303020204" pitchFamily="34" charset="0"/>
              </a:rPr>
              <a:t>5</a:t>
            </a:r>
            <a:r>
              <a:rPr lang="pt-BR" sz="3200" b="1" dirty="0" smtClean="0">
                <a:solidFill>
                  <a:schemeClr val="accent1"/>
                </a:solidFill>
                <a:latin typeface="Candara" panose="020E0502030303020204" pitchFamily="34" charset="0"/>
              </a:rPr>
              <a:t>. </a:t>
            </a:r>
            <a:r>
              <a:rPr lang="pt-BR" sz="3200" b="1" dirty="0">
                <a:solidFill>
                  <a:schemeClr val="accent1"/>
                </a:solidFill>
                <a:latin typeface="Candara" panose="020E0502030303020204" pitchFamily="34" charset="0"/>
              </a:rPr>
              <a:t>regras de transição – </a:t>
            </a:r>
            <a:r>
              <a:rPr lang="pt-BR" sz="3200" b="1" dirty="0" err="1" smtClean="0">
                <a:solidFill>
                  <a:schemeClr val="accent1"/>
                </a:solidFill>
                <a:latin typeface="Candara" panose="020E0502030303020204" pitchFamily="34" charset="0"/>
              </a:rPr>
              <a:t>rPPS</a:t>
            </a:r>
            <a:r>
              <a:rPr lang="pt-BR" sz="3200" b="1" dirty="0" smtClean="0">
                <a:solidFill>
                  <a:schemeClr val="accent1"/>
                </a:solidFill>
                <a:latin typeface="Candara" panose="020E0502030303020204" pitchFamily="34" charset="0"/>
              </a:rPr>
              <a:t> </a:t>
            </a:r>
            <a:endParaRPr lang="pt-BR" sz="3200" b="1" dirty="0">
              <a:solidFill>
                <a:schemeClr val="accent1"/>
              </a:solidFill>
              <a:latin typeface="Candara" panose="020E0502030303020204" pitchFamily="34" charset="0"/>
            </a:endParaRPr>
          </a:p>
        </p:txBody>
      </p:sp>
      <p:pic>
        <p:nvPicPr>
          <p:cNvPr id="82947" name="Imagem 10"/>
          <p:cNvPicPr>
            <a:picLocks noChangeAspect="1"/>
          </p:cNvPicPr>
          <p:nvPr/>
        </p:nvPicPr>
        <p:blipFill>
          <a:blip r:embed="rId3" cstate="print">
            <a:clrChange>
              <a:clrFrom>
                <a:srgbClr val="F9F9F9"/>
              </a:clrFrom>
              <a:clrTo>
                <a:srgbClr val="F9F9F9">
                  <a:alpha val="0"/>
                </a:srgbClr>
              </a:clrTo>
            </a:clrChange>
            <a:extLst>
              <a:ext uri="{28A0092B-C50C-407E-A947-70E740481C1C}">
                <a14:useLocalDpi xmlns:a14="http://schemas.microsoft.com/office/drawing/2010/main" val="0"/>
              </a:ext>
            </a:extLst>
          </a:blip>
          <a:srcRect l="27963" t="65741" r="50369" b="5927"/>
          <a:stretch>
            <a:fillRect/>
          </a:stretch>
        </p:blipFill>
        <p:spPr bwMode="auto">
          <a:xfrm>
            <a:off x="7859713" y="1052513"/>
            <a:ext cx="119221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Imagem 11"/>
          <p:cNvPicPr>
            <a:picLocks noChangeAspect="1"/>
          </p:cNvPicPr>
          <p:nvPr/>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rcRect l="72592" t="67963" r="5000" b="5927"/>
          <a:stretch>
            <a:fillRect/>
          </a:stretch>
        </p:blipFill>
        <p:spPr bwMode="auto">
          <a:xfrm>
            <a:off x="7820025" y="2806700"/>
            <a:ext cx="12319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ector angulado 2"/>
          <p:cNvCxnSpPr/>
          <p:nvPr/>
        </p:nvCxnSpPr>
        <p:spPr>
          <a:xfrm>
            <a:off x="6318250" y="1635125"/>
            <a:ext cx="1460500" cy="1325563"/>
          </a:xfrm>
          <a:prstGeom prst="bent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82950" name="CaixaDeTexto 3"/>
          <p:cNvSpPr txBox="1">
            <a:spLocks noChangeArrowheads="1"/>
          </p:cNvSpPr>
          <p:nvPr/>
        </p:nvSpPr>
        <p:spPr bwMode="auto">
          <a:xfrm>
            <a:off x="9051925" y="1309116"/>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400" b="1" dirty="0" smtClean="0">
                <a:latin typeface="Candara" panose="020E0502030303020204" pitchFamily="34" charset="0"/>
              </a:rPr>
              <a:t>50 </a:t>
            </a:r>
            <a:r>
              <a:rPr lang="pt-BR" sz="2400" b="1" dirty="0">
                <a:latin typeface="Candara" panose="020E0502030303020204" pitchFamily="34" charset="0"/>
              </a:rPr>
              <a:t>anos e </a:t>
            </a:r>
            <a:r>
              <a:rPr lang="pt-BR" sz="2400" b="1" dirty="0" smtClean="0">
                <a:latin typeface="Candara" panose="020E0502030303020204" pitchFamily="34" charset="0"/>
              </a:rPr>
              <a:t>25 de contribuição para professoras </a:t>
            </a:r>
            <a:endParaRPr lang="pt-BR" sz="2400" b="1" dirty="0">
              <a:latin typeface="Candara" panose="020E0502030303020204" pitchFamily="34" charset="0"/>
            </a:endParaRPr>
          </a:p>
        </p:txBody>
      </p:sp>
      <p:sp>
        <p:nvSpPr>
          <p:cNvPr id="82951" name="CaixaDeTexto 16"/>
          <p:cNvSpPr txBox="1">
            <a:spLocks noChangeArrowheads="1"/>
          </p:cNvSpPr>
          <p:nvPr/>
        </p:nvSpPr>
        <p:spPr bwMode="auto">
          <a:xfrm>
            <a:off x="9051925" y="3106166"/>
            <a:ext cx="25112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400" b="1" dirty="0" smtClean="0">
                <a:latin typeface="Candara" panose="020E0502030303020204" pitchFamily="34" charset="0"/>
              </a:rPr>
              <a:t>55 </a:t>
            </a:r>
            <a:r>
              <a:rPr lang="pt-BR" sz="2400" b="1" dirty="0">
                <a:latin typeface="Candara" panose="020E0502030303020204" pitchFamily="34" charset="0"/>
              </a:rPr>
              <a:t>anos e </a:t>
            </a:r>
            <a:r>
              <a:rPr lang="pt-BR" sz="2400" b="1" dirty="0" smtClean="0">
                <a:latin typeface="Candara" panose="020E0502030303020204" pitchFamily="34" charset="0"/>
              </a:rPr>
              <a:t>30 de </a:t>
            </a:r>
            <a:r>
              <a:rPr lang="pt-BR" sz="2400" b="1" dirty="0">
                <a:latin typeface="Candara" panose="020E0502030303020204" pitchFamily="34" charset="0"/>
              </a:rPr>
              <a:t>contribuição para professores </a:t>
            </a:r>
          </a:p>
        </p:txBody>
      </p:sp>
      <p:graphicFrame>
        <p:nvGraphicFramePr>
          <p:cNvPr id="2" name="Diagrama 1"/>
          <p:cNvGraphicFramePr/>
          <p:nvPr>
            <p:extLst>
              <p:ext uri="{D42A27DB-BD31-4B8C-83A1-F6EECF244321}">
                <p14:modId xmlns:p14="http://schemas.microsoft.com/office/powerpoint/2010/main" val="2024452883"/>
              </p:ext>
            </p:extLst>
          </p:nvPr>
        </p:nvGraphicFramePr>
        <p:xfrm>
          <a:off x="337875" y="812800"/>
          <a:ext cx="5829563" cy="46522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2953" name="CaixaDeTexto 4"/>
          <p:cNvSpPr txBox="1">
            <a:spLocks noChangeArrowheads="1"/>
          </p:cNvSpPr>
          <p:nvPr/>
        </p:nvSpPr>
        <p:spPr bwMode="auto">
          <a:xfrm>
            <a:off x="7657329" y="4634014"/>
            <a:ext cx="34390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2400" b="1" dirty="0">
                <a:latin typeface="Candara" panose="020E0502030303020204" pitchFamily="34" charset="0"/>
                <a:cs typeface="DokChampa" panose="020B0604020202020204" pitchFamily="34" charset="-34"/>
              </a:rPr>
              <a:t>Mas a idade mínima é progressiva .....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8"/>
          <p:cNvSpPr txBox="1">
            <a:spLocks/>
          </p:cNvSpPr>
          <p:nvPr/>
        </p:nvSpPr>
        <p:spPr>
          <a:xfrm>
            <a:off x="0" y="0"/>
            <a:ext cx="10396538" cy="608319"/>
          </a:xfrm>
          <a:prstGeom prst="rect">
            <a:avLst/>
          </a:prstGeom>
        </p:spPr>
        <p:txBody>
          <a:bodyPr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fontAlgn="auto">
              <a:spcAft>
                <a:spcPts val="0"/>
              </a:spcAft>
              <a:defRPr/>
            </a:pPr>
            <a:r>
              <a:rPr lang="pt-BR" sz="3200" b="1" dirty="0">
                <a:solidFill>
                  <a:schemeClr val="accent1"/>
                </a:solidFill>
                <a:latin typeface="Candara" panose="020E0502030303020204" pitchFamily="34" charset="0"/>
              </a:rPr>
              <a:t>5. regras de transição – </a:t>
            </a:r>
            <a:r>
              <a:rPr lang="pt-BR" sz="3200" b="1" dirty="0" err="1">
                <a:solidFill>
                  <a:schemeClr val="accent1"/>
                </a:solidFill>
                <a:latin typeface="Candara" panose="020E0502030303020204" pitchFamily="34" charset="0"/>
              </a:rPr>
              <a:t>rPPS</a:t>
            </a:r>
            <a:r>
              <a:rPr lang="pt-BR" sz="3200" b="1" dirty="0">
                <a:solidFill>
                  <a:schemeClr val="accent1"/>
                </a:solidFill>
                <a:latin typeface="Candara" panose="020E0502030303020204" pitchFamily="34" charset="0"/>
              </a:rPr>
              <a:t> </a:t>
            </a:r>
            <a:endParaRPr lang="pt-BR" sz="3200" dirty="0">
              <a:solidFill>
                <a:schemeClr val="accent1"/>
              </a:solidFill>
            </a:endParaRPr>
          </a:p>
        </p:txBody>
      </p:sp>
      <p:pic>
        <p:nvPicPr>
          <p:cNvPr id="83973" name="Imagem 8"/>
          <p:cNvPicPr>
            <a:picLocks noChangeAspect="1"/>
          </p:cNvPicPr>
          <p:nvPr/>
        </p:nvPicPr>
        <p:blipFill>
          <a:blip r:embed="rId3" cstate="print">
            <a:clrChange>
              <a:clrFrom>
                <a:srgbClr val="DBE5EF"/>
              </a:clrFrom>
              <a:clrTo>
                <a:srgbClr val="DBE5EF">
                  <a:alpha val="0"/>
                </a:srgbClr>
              </a:clrTo>
            </a:clrChange>
            <a:extLst>
              <a:ext uri="{28A0092B-C50C-407E-A947-70E740481C1C}">
                <a14:useLocalDpi xmlns:a14="http://schemas.microsoft.com/office/drawing/2010/main" val="0"/>
              </a:ext>
            </a:extLst>
          </a:blip>
          <a:srcRect l="36296" t="15186" r="36667" b="60185"/>
          <a:stretch>
            <a:fillRect/>
          </a:stretch>
        </p:blipFill>
        <p:spPr bwMode="auto">
          <a:xfrm>
            <a:off x="9415463" y="984250"/>
            <a:ext cx="166528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Imagem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2963" t="23518" r="6667" b="51482"/>
          <a:stretch>
            <a:fillRect/>
          </a:stretch>
        </p:blipFill>
        <p:spPr bwMode="auto">
          <a:xfrm>
            <a:off x="687388" y="984250"/>
            <a:ext cx="1241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348" y="1891348"/>
            <a:ext cx="1162685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2789195" y="976134"/>
            <a:ext cx="6400800" cy="461665"/>
          </a:xfrm>
          <a:prstGeom prst="rect">
            <a:avLst/>
          </a:prstGeom>
          <a:noFill/>
        </p:spPr>
        <p:txBody>
          <a:bodyPr wrap="square" rtlCol="0">
            <a:spAutoFit/>
          </a:bodyPr>
          <a:lstStyle/>
          <a:p>
            <a:pPr algn="ctr"/>
            <a:r>
              <a:rPr lang="pt-BR" sz="2400" dirty="0" smtClean="0">
                <a:latin typeface="Candara" panose="020E0502030303020204" pitchFamily="34" charset="0"/>
                <a:cs typeface="Courier New" pitchFamily="49" charset="0"/>
              </a:rPr>
              <a:t>Idade Mínima Progressiva</a:t>
            </a:r>
            <a:endParaRPr lang="pt-BR" sz="2400" dirty="0">
              <a:latin typeface="Candara" panose="020E0502030303020204" pitchFamily="34" charset="0"/>
              <a:cs typeface="Courier New" pitchFamily="49" charset="0"/>
            </a:endParaRPr>
          </a:p>
        </p:txBody>
      </p:sp>
      <p:sp>
        <p:nvSpPr>
          <p:cNvPr id="7" name="CaixaDeTexto 6"/>
          <p:cNvSpPr txBox="1"/>
          <p:nvPr/>
        </p:nvSpPr>
        <p:spPr>
          <a:xfrm>
            <a:off x="2938437" y="5766129"/>
            <a:ext cx="8654732" cy="461665"/>
          </a:xfrm>
          <a:prstGeom prst="rect">
            <a:avLst/>
          </a:prstGeom>
          <a:noFill/>
        </p:spPr>
        <p:txBody>
          <a:bodyPr wrap="square" rtlCol="0">
            <a:spAutoFit/>
          </a:bodyPr>
          <a:lstStyle/>
          <a:p>
            <a:pPr algn="r"/>
            <a:r>
              <a:rPr lang="pt-BR" sz="2400" dirty="0" smtClean="0">
                <a:solidFill>
                  <a:schemeClr val="bg1"/>
                </a:solidFill>
                <a:latin typeface="+mj-lt"/>
                <a:cs typeface="Courier New" pitchFamily="49" charset="0"/>
              </a:rPr>
              <a:t>P.S.: Mantém redução de 5 anos para professores e professoras</a:t>
            </a:r>
            <a:endParaRPr lang="pt-BR" sz="2400" dirty="0">
              <a:solidFill>
                <a:schemeClr val="bg1"/>
              </a:solidFill>
              <a:latin typeface="+mj-lt"/>
              <a:cs typeface="Courier New" pitchFamily="49"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0" y="123567"/>
            <a:ext cx="11469688" cy="703519"/>
          </a:xfrm>
        </p:spPr>
        <p:txBody>
          <a:bodyPr>
            <a:normAutofit fontScale="90000"/>
          </a:bodyPr>
          <a:lstStyle/>
          <a:p>
            <a:pPr fontAlgn="auto">
              <a:spcAft>
                <a:spcPts val="0"/>
              </a:spcAft>
              <a:defRPr/>
            </a:pPr>
            <a:r>
              <a:rPr lang="pt-BR" sz="3600" b="1" dirty="0">
                <a:solidFill>
                  <a:schemeClr val="accent1"/>
                </a:solidFill>
                <a:latin typeface="Candara" panose="020E0502030303020204" pitchFamily="34" charset="0"/>
              </a:rPr>
              <a:t>5. regras de transição – </a:t>
            </a:r>
            <a:r>
              <a:rPr lang="pt-BR" sz="3600" b="1" dirty="0" err="1">
                <a:solidFill>
                  <a:schemeClr val="accent1"/>
                </a:solidFill>
                <a:latin typeface="Candara" panose="020E0502030303020204" pitchFamily="34" charset="0"/>
              </a:rPr>
              <a:t>rPPS</a:t>
            </a:r>
            <a:r>
              <a:rPr lang="pt-BR" sz="3600" b="1" dirty="0">
                <a:solidFill>
                  <a:schemeClr val="accent1"/>
                </a:solidFill>
                <a:latin typeface="Candara" panose="020E0502030303020204" pitchFamily="34" charset="0"/>
              </a:rPr>
              <a:t> </a:t>
            </a:r>
            <a:r>
              <a:rPr lang="pt-BR" sz="3600" dirty="0">
                <a:solidFill>
                  <a:schemeClr val="accent1"/>
                </a:solidFill>
              </a:rPr>
              <a:t/>
            </a:r>
            <a:br>
              <a:rPr lang="pt-BR" sz="3600" dirty="0">
                <a:solidFill>
                  <a:schemeClr val="accent1"/>
                </a:solidFill>
              </a:rPr>
            </a:br>
            <a:endParaRPr lang="pt-BR" sz="3600" dirty="0">
              <a:solidFill>
                <a:schemeClr val="accent1"/>
              </a:solidFill>
            </a:endParaRPr>
          </a:p>
        </p:txBody>
      </p:sp>
      <p:cxnSp>
        <p:nvCxnSpPr>
          <p:cNvPr id="5" name="Conector de seta reta 4"/>
          <p:cNvCxnSpPr/>
          <p:nvPr/>
        </p:nvCxnSpPr>
        <p:spPr>
          <a:xfrm flipV="1">
            <a:off x="1020763" y="1604963"/>
            <a:ext cx="10058400" cy="11112"/>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etângulo de cantos arredondados 14"/>
          <p:cNvSpPr/>
          <p:nvPr/>
        </p:nvSpPr>
        <p:spPr>
          <a:xfrm>
            <a:off x="4835525" y="955675"/>
            <a:ext cx="2465388" cy="938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800" dirty="0"/>
              <a:t>EC 41/2003</a:t>
            </a:r>
          </a:p>
        </p:txBody>
      </p:sp>
      <p:sp>
        <p:nvSpPr>
          <p:cNvPr id="84997" name="CaixaDeTexto 18"/>
          <p:cNvSpPr txBox="1">
            <a:spLocks noChangeArrowheads="1"/>
          </p:cNvSpPr>
          <p:nvPr/>
        </p:nvSpPr>
        <p:spPr bwMode="auto">
          <a:xfrm>
            <a:off x="1020763" y="1030288"/>
            <a:ext cx="2246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a:latin typeface="Impact" pitchFamily="34" charset="0"/>
              </a:rPr>
              <a:t>Antes</a:t>
            </a:r>
            <a:r>
              <a:rPr lang="pt-BR">
                <a:latin typeface="Impact" pitchFamily="34" charset="0"/>
              </a:rPr>
              <a:t> </a:t>
            </a:r>
          </a:p>
        </p:txBody>
      </p:sp>
      <p:sp>
        <p:nvSpPr>
          <p:cNvPr id="84998" name="CaixaDeTexto 29"/>
          <p:cNvSpPr txBox="1">
            <a:spLocks noChangeArrowheads="1"/>
          </p:cNvSpPr>
          <p:nvPr/>
        </p:nvSpPr>
        <p:spPr bwMode="auto">
          <a:xfrm>
            <a:off x="9723438" y="1030288"/>
            <a:ext cx="22463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a:latin typeface="Impact" pitchFamily="34" charset="0"/>
              </a:rPr>
              <a:t>Depois</a:t>
            </a:r>
          </a:p>
          <a:p>
            <a:r>
              <a:rPr lang="pt-BR">
                <a:latin typeface="Impact" pitchFamily="34" charset="0"/>
              </a:rPr>
              <a:t> </a:t>
            </a:r>
          </a:p>
        </p:txBody>
      </p:sp>
      <p:sp>
        <p:nvSpPr>
          <p:cNvPr id="84999" name="CaixaDeTexto 19"/>
          <p:cNvSpPr txBox="1">
            <a:spLocks noChangeArrowheads="1"/>
          </p:cNvSpPr>
          <p:nvPr/>
        </p:nvSpPr>
        <p:spPr bwMode="auto">
          <a:xfrm>
            <a:off x="179388" y="1744663"/>
            <a:ext cx="5486400" cy="397031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b="1" dirty="0">
                <a:latin typeface="Candara" pitchFamily="34" charset="0"/>
                <a:ea typeface="Consolas" pitchFamily="49" charset="0"/>
                <a:cs typeface="Consolas" pitchFamily="49" charset="0"/>
              </a:rPr>
              <a:t>Idade:</a:t>
            </a:r>
          </a:p>
          <a:p>
            <a:r>
              <a:rPr lang="pt-BR" sz="2800" dirty="0">
                <a:latin typeface="Candara" pitchFamily="34" charset="0"/>
                <a:ea typeface="Consolas" pitchFamily="49" charset="0"/>
                <a:cs typeface="Consolas" pitchFamily="49" charset="0"/>
              </a:rPr>
              <a:t>62/65 anos </a:t>
            </a:r>
          </a:p>
          <a:p>
            <a:r>
              <a:rPr lang="pt-BR" sz="2800" b="1" dirty="0">
                <a:latin typeface="Candara" pitchFamily="34" charset="0"/>
                <a:ea typeface="Consolas" pitchFamily="49" charset="0"/>
                <a:cs typeface="Consolas" pitchFamily="49" charset="0"/>
              </a:rPr>
              <a:t>Valor:</a:t>
            </a:r>
          </a:p>
          <a:p>
            <a:r>
              <a:rPr lang="pt-BR" sz="2800" dirty="0">
                <a:latin typeface="Candara" pitchFamily="34" charset="0"/>
                <a:ea typeface="Consolas" pitchFamily="49" charset="0"/>
                <a:cs typeface="Consolas" pitchFamily="49" charset="0"/>
              </a:rPr>
              <a:t>Integralidade e Paridade</a:t>
            </a:r>
          </a:p>
          <a:p>
            <a:endParaRPr lang="pt-BR" sz="2800" dirty="0">
              <a:solidFill>
                <a:srgbClr val="FF0000"/>
              </a:solidFill>
              <a:latin typeface="Candara" pitchFamily="34" charset="0"/>
              <a:ea typeface="Consolas" pitchFamily="49" charset="0"/>
              <a:cs typeface="Consolas" pitchFamily="49" charset="0"/>
            </a:endParaRPr>
          </a:p>
          <a:p>
            <a:pPr algn="just"/>
            <a:r>
              <a:rPr lang="pt-BR" sz="2800" dirty="0">
                <a:latin typeface="Candara" pitchFamily="34" charset="0"/>
                <a:ea typeface="Consolas" pitchFamily="49" charset="0"/>
                <a:cs typeface="Consolas" pitchFamily="49" charset="0"/>
              </a:rPr>
              <a:t>Se idade inferior a 62/65 anos, o benefício será equivalente a média de todo o período </a:t>
            </a:r>
            <a:r>
              <a:rPr lang="pt-BR" sz="2800" dirty="0" smtClean="0">
                <a:latin typeface="Candara" pitchFamily="34" charset="0"/>
                <a:ea typeface="Consolas" pitchFamily="49" charset="0"/>
                <a:cs typeface="Consolas" pitchFamily="49" charset="0"/>
              </a:rPr>
              <a:t>contributivo e o reajuste será pelo RGPS.   </a:t>
            </a:r>
            <a:endParaRPr lang="pt-BR" sz="2800" b="1" dirty="0">
              <a:latin typeface="Candara" pitchFamily="34" charset="0"/>
              <a:ea typeface="Consolas" pitchFamily="49" charset="0"/>
              <a:cs typeface="Consolas" pitchFamily="49" charset="0"/>
            </a:endParaRPr>
          </a:p>
        </p:txBody>
      </p:sp>
      <p:sp>
        <p:nvSpPr>
          <p:cNvPr id="85000" name="CaixaDeTexto 30"/>
          <p:cNvSpPr txBox="1">
            <a:spLocks noChangeArrowheads="1"/>
          </p:cNvSpPr>
          <p:nvPr/>
        </p:nvSpPr>
        <p:spPr bwMode="auto">
          <a:xfrm>
            <a:off x="6458268" y="1796098"/>
            <a:ext cx="5157787" cy="35385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r"/>
            <a:r>
              <a:rPr lang="pt-BR" sz="2800" b="1">
                <a:latin typeface="Candara" pitchFamily="34" charset="0"/>
              </a:rPr>
              <a:t>Idade: </a:t>
            </a:r>
          </a:p>
          <a:p>
            <a:pPr algn="r"/>
            <a:r>
              <a:rPr lang="pt-BR" sz="2800">
                <a:latin typeface="Candara" pitchFamily="34" charset="0"/>
              </a:rPr>
              <a:t>55 para as mulheres </a:t>
            </a:r>
          </a:p>
          <a:p>
            <a:pPr algn="r"/>
            <a:r>
              <a:rPr lang="pt-BR" sz="2800">
                <a:latin typeface="Candara" pitchFamily="34" charset="0"/>
              </a:rPr>
              <a:t>60 para os homens</a:t>
            </a:r>
          </a:p>
          <a:p>
            <a:pPr algn="r"/>
            <a:endParaRPr lang="pt-BR" sz="2800">
              <a:latin typeface="Candara" pitchFamily="34" charset="0"/>
            </a:endParaRPr>
          </a:p>
          <a:p>
            <a:pPr algn="r"/>
            <a:r>
              <a:rPr lang="pt-BR" sz="2800" b="1">
                <a:latin typeface="Candara" pitchFamily="34" charset="0"/>
              </a:rPr>
              <a:t>Valor:</a:t>
            </a:r>
          </a:p>
          <a:p>
            <a:pPr algn="r"/>
            <a:endParaRPr lang="pt-BR" sz="2800">
              <a:latin typeface="Candara" pitchFamily="34" charset="0"/>
            </a:endParaRPr>
          </a:p>
          <a:p>
            <a:pPr algn="r"/>
            <a:endParaRPr lang="pt-BR" sz="2800">
              <a:latin typeface="Candara" pitchFamily="34" charset="0"/>
            </a:endParaRPr>
          </a:p>
          <a:p>
            <a:pPr algn="r"/>
            <a:endParaRPr lang="pt-BR" sz="2800">
              <a:latin typeface="Candara" pitchFamily="34" charset="0"/>
            </a:endParaRPr>
          </a:p>
        </p:txBody>
      </p:sp>
      <p:graphicFrame>
        <p:nvGraphicFramePr>
          <p:cNvPr id="32" name="Diagrama 31"/>
          <p:cNvGraphicFramePr/>
          <p:nvPr>
            <p:extLst>
              <p:ext uri="{D42A27DB-BD31-4B8C-83A1-F6EECF244321}">
                <p14:modId xmlns:p14="http://schemas.microsoft.com/office/powerpoint/2010/main" val="1415887642"/>
              </p:ext>
            </p:extLst>
          </p:nvPr>
        </p:nvGraphicFramePr>
        <p:xfrm>
          <a:off x="6665702" y="3565367"/>
          <a:ext cx="4950353" cy="168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5951538" y="635000"/>
            <a:ext cx="5651500" cy="5262979"/>
          </a:xfrm>
          <a:prstGeom prst="rect">
            <a:avLst/>
          </a:prstGeom>
        </p:spPr>
        <p:style>
          <a:lnRef idx="2">
            <a:schemeClr val="dk1"/>
          </a:lnRef>
          <a:fillRef idx="1002">
            <a:schemeClr val="lt1"/>
          </a:fillRef>
          <a:effectRef idx="0">
            <a:schemeClr val="dk1"/>
          </a:effectRef>
          <a:fontRef idx="minor">
            <a:schemeClr val="dk1"/>
          </a:fontRef>
        </p:style>
        <p:txBody>
          <a:bodyPr wrap="square" rtlCol="0">
            <a:spAutoFit/>
          </a:bodyPr>
          <a:lstStyle/>
          <a:p>
            <a:r>
              <a:rPr lang="pt-BR" sz="2400" dirty="0" smtClean="0">
                <a:solidFill>
                  <a:schemeClr val="tx1"/>
                </a:solidFill>
                <a:latin typeface="Candara" panose="020E0502030303020204" pitchFamily="34" charset="0"/>
              </a:rPr>
              <a:t>Com a PEC, Antônio </a:t>
            </a:r>
            <a:r>
              <a:rPr lang="pt-BR" sz="2400" b="1" dirty="0" smtClean="0">
                <a:solidFill>
                  <a:schemeClr val="tx1"/>
                </a:solidFill>
                <a:latin typeface="Candara" panose="020E0502030303020204" pitchFamily="34" charset="0"/>
              </a:rPr>
              <a:t>não precisará pagar o pedágio já que em 2037 a idade mínima será de </a:t>
            </a:r>
            <a:r>
              <a:rPr lang="pt-BR" sz="2400" b="1" dirty="0" smtClean="0">
                <a:solidFill>
                  <a:srgbClr val="FF0000"/>
                </a:solidFill>
                <a:latin typeface="Candara" panose="020E0502030303020204" pitchFamily="34" charset="0"/>
              </a:rPr>
              <a:t>65 anos</a:t>
            </a:r>
            <a:r>
              <a:rPr lang="pt-BR" sz="2400" b="1" dirty="0" smtClean="0">
                <a:solidFill>
                  <a:schemeClr val="tx1"/>
                </a:solidFill>
                <a:latin typeface="Candara" panose="020E0502030303020204" pitchFamily="34" charset="0"/>
              </a:rPr>
              <a:t>. </a:t>
            </a:r>
          </a:p>
          <a:p>
            <a:endParaRPr lang="pt-BR" sz="2400" b="1" dirty="0">
              <a:solidFill>
                <a:schemeClr val="tx1"/>
              </a:solidFill>
              <a:latin typeface="Candara" panose="020E0502030303020204" pitchFamily="34" charset="0"/>
            </a:endParaRPr>
          </a:p>
          <a:p>
            <a:r>
              <a:rPr lang="pt-BR" sz="2400" dirty="0" smtClean="0">
                <a:solidFill>
                  <a:schemeClr val="tx1"/>
                </a:solidFill>
                <a:latin typeface="Candara" panose="020E0502030303020204" pitchFamily="34" charset="0"/>
              </a:rPr>
              <a:t>65 anos (idade mínima em 2037) - 40 anos = </a:t>
            </a:r>
            <a:r>
              <a:rPr lang="pt-BR" sz="2400" b="1" dirty="0" smtClean="0">
                <a:solidFill>
                  <a:srgbClr val="FF0000"/>
                </a:solidFill>
                <a:latin typeface="Candara" panose="020E0502030303020204" pitchFamily="34" charset="0"/>
              </a:rPr>
              <a:t>25 anos</a:t>
            </a:r>
            <a:r>
              <a:rPr lang="pt-BR" sz="2400" b="1" dirty="0">
                <a:solidFill>
                  <a:srgbClr val="FF0000"/>
                </a:solidFill>
                <a:latin typeface="Candara" panose="020E0502030303020204" pitchFamily="34" charset="0"/>
              </a:rPr>
              <a:t> </a:t>
            </a:r>
            <a:r>
              <a:rPr lang="pt-BR" sz="2400" b="1" dirty="0" smtClean="0">
                <a:solidFill>
                  <a:schemeClr val="tx1"/>
                </a:solidFill>
                <a:latin typeface="Candara" panose="020E0502030303020204" pitchFamily="34" charset="0"/>
              </a:rPr>
              <a:t>a mais de contribuição. </a:t>
            </a:r>
          </a:p>
          <a:p>
            <a:endParaRPr lang="pt-BR" sz="2400" dirty="0" smtClean="0">
              <a:solidFill>
                <a:schemeClr val="tx1"/>
              </a:solidFill>
              <a:latin typeface="Candara" panose="020E0502030303020204" pitchFamily="34" charset="0"/>
            </a:endParaRPr>
          </a:p>
          <a:p>
            <a:r>
              <a:rPr lang="pt-BR" sz="2400" dirty="0" smtClean="0">
                <a:solidFill>
                  <a:schemeClr val="tx1"/>
                </a:solidFill>
                <a:latin typeface="Candara" panose="020E0502030303020204" pitchFamily="34" charset="0"/>
              </a:rPr>
              <a:t>15 </a:t>
            </a:r>
            <a:r>
              <a:rPr lang="pt-BR" sz="2400" dirty="0">
                <a:solidFill>
                  <a:schemeClr val="tx1"/>
                </a:solidFill>
                <a:latin typeface="Candara" panose="020E0502030303020204" pitchFamily="34" charset="0"/>
              </a:rPr>
              <a:t>anos de contribuição + </a:t>
            </a:r>
            <a:r>
              <a:rPr lang="pt-BR" sz="2400" dirty="0" smtClean="0">
                <a:solidFill>
                  <a:schemeClr val="tx1"/>
                </a:solidFill>
                <a:latin typeface="Candara" panose="020E0502030303020204" pitchFamily="34" charset="0"/>
              </a:rPr>
              <a:t>25 </a:t>
            </a:r>
            <a:r>
              <a:rPr lang="pt-BR" sz="2400" dirty="0">
                <a:solidFill>
                  <a:schemeClr val="tx1"/>
                </a:solidFill>
                <a:latin typeface="Candara" panose="020E0502030303020204" pitchFamily="34" charset="0"/>
              </a:rPr>
              <a:t>acrescidos = </a:t>
            </a:r>
            <a:r>
              <a:rPr lang="pt-BR" sz="2400" b="1" dirty="0" smtClean="0">
                <a:solidFill>
                  <a:srgbClr val="FF0000"/>
                </a:solidFill>
                <a:latin typeface="Candara" panose="020E0502030303020204" pitchFamily="34" charset="0"/>
              </a:rPr>
              <a:t>40 </a:t>
            </a:r>
            <a:r>
              <a:rPr lang="pt-BR" sz="2400" b="1" dirty="0">
                <a:solidFill>
                  <a:srgbClr val="FF0000"/>
                </a:solidFill>
                <a:latin typeface="Candara" panose="020E0502030303020204" pitchFamily="34" charset="0"/>
              </a:rPr>
              <a:t>anos </a:t>
            </a:r>
            <a:r>
              <a:rPr lang="pt-BR" sz="2400" b="1" dirty="0">
                <a:solidFill>
                  <a:schemeClr val="tx1"/>
                </a:solidFill>
                <a:latin typeface="Candara" panose="020E0502030303020204" pitchFamily="34" charset="0"/>
              </a:rPr>
              <a:t>de contribuição. </a:t>
            </a:r>
          </a:p>
          <a:p>
            <a:endParaRPr lang="pt-BR" sz="2400" dirty="0">
              <a:solidFill>
                <a:schemeClr val="tx1"/>
              </a:solidFill>
              <a:latin typeface="Candara" panose="020E0502030303020204" pitchFamily="34" charset="0"/>
            </a:endParaRPr>
          </a:p>
          <a:p>
            <a:r>
              <a:rPr lang="pt-BR" sz="2400" dirty="0" smtClean="0">
                <a:solidFill>
                  <a:schemeClr val="tx1"/>
                </a:solidFill>
                <a:latin typeface="Candara" panose="020E0502030303020204" pitchFamily="34" charset="0"/>
              </a:rPr>
              <a:t>O </a:t>
            </a:r>
            <a:r>
              <a:rPr lang="pt-BR" sz="2400" dirty="0">
                <a:solidFill>
                  <a:schemeClr val="tx1"/>
                </a:solidFill>
                <a:latin typeface="Candara" panose="020E0502030303020204" pitchFamily="34" charset="0"/>
              </a:rPr>
              <a:t>valor do beneficio será </a:t>
            </a:r>
            <a:r>
              <a:rPr lang="pt-BR" sz="2400" b="1" dirty="0" smtClean="0">
                <a:solidFill>
                  <a:schemeClr val="tx1"/>
                </a:solidFill>
                <a:latin typeface="Candara" panose="020E0502030303020204" pitchFamily="34" charset="0"/>
              </a:rPr>
              <a:t>com proventos integrais e paritário, uma vez que ingressou antes de 2003. </a:t>
            </a:r>
          </a:p>
          <a:p>
            <a:r>
              <a:rPr lang="pt-BR" sz="2400" b="1" dirty="0" smtClean="0">
                <a:solidFill>
                  <a:schemeClr val="tx1"/>
                </a:solidFill>
                <a:latin typeface="Candara" panose="020E0502030303020204" pitchFamily="34" charset="0"/>
              </a:rPr>
              <a:t> </a:t>
            </a:r>
            <a:endParaRPr lang="pt-BR" sz="2400" dirty="0"/>
          </a:p>
        </p:txBody>
      </p:sp>
      <p:sp>
        <p:nvSpPr>
          <p:cNvPr id="9" name="CaixaDeTexto 8"/>
          <p:cNvSpPr txBox="1"/>
          <p:nvPr/>
        </p:nvSpPr>
        <p:spPr>
          <a:xfrm>
            <a:off x="1438275" y="902455"/>
            <a:ext cx="4513263" cy="1323439"/>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 Antônio (Homem) , </a:t>
            </a:r>
            <a:r>
              <a:rPr lang="pt-BR" sz="2000" b="1" dirty="0" smtClean="0">
                <a:latin typeface="Candara" panose="020E0502030303020204" pitchFamily="34" charset="0"/>
              </a:rPr>
              <a:t>servidor</a:t>
            </a:r>
            <a:r>
              <a:rPr lang="pt-BR" sz="2000" dirty="0" smtClean="0">
                <a:latin typeface="Candara" panose="020E0502030303020204" pitchFamily="34" charset="0"/>
              </a:rPr>
              <a:t> público</a:t>
            </a:r>
          </a:p>
          <a:p>
            <a:pPr marL="285750" indent="-285750">
              <a:buClr>
                <a:schemeClr val="accent1"/>
              </a:buClr>
              <a:buFont typeface="Wingdings" panose="05000000000000000000" pitchFamily="2" charset="2"/>
              <a:buChar char="ü"/>
            </a:pPr>
            <a:r>
              <a:rPr lang="pt-BR" sz="2000" dirty="0">
                <a:latin typeface="Candara" panose="020E0502030303020204" pitchFamily="34" charset="0"/>
              </a:rPr>
              <a:t>4</a:t>
            </a:r>
            <a:r>
              <a:rPr lang="pt-BR" sz="2000" dirty="0" smtClean="0">
                <a:latin typeface="Candara" panose="020E0502030303020204" pitchFamily="34" charset="0"/>
              </a:rPr>
              <a:t>0 anos </a:t>
            </a:r>
          </a:p>
          <a:p>
            <a:pPr marL="285750" indent="-285750">
              <a:buClr>
                <a:schemeClr val="accent1"/>
              </a:buClr>
              <a:buFont typeface="Wingdings" panose="05000000000000000000" pitchFamily="2" charset="2"/>
              <a:buChar char="ü"/>
            </a:pPr>
            <a:r>
              <a:rPr lang="pt-BR" sz="2000" dirty="0">
                <a:latin typeface="Candara" panose="020E0502030303020204" pitchFamily="34" charset="0"/>
              </a:rPr>
              <a:t>1</a:t>
            </a:r>
            <a:r>
              <a:rPr lang="pt-BR" sz="2000" dirty="0" smtClean="0">
                <a:latin typeface="Candara" panose="020E0502030303020204" pitchFamily="34" charset="0"/>
              </a:rPr>
              <a:t>5 anos de contribuição</a:t>
            </a:r>
          </a:p>
          <a:p>
            <a:pPr marL="285750" indent="-285750">
              <a:buClr>
                <a:schemeClr val="accent1"/>
              </a:buClr>
              <a:buFont typeface="Wingdings" panose="05000000000000000000" pitchFamily="2" charset="2"/>
              <a:buChar char="ü"/>
            </a:pPr>
            <a:r>
              <a:rPr lang="pt-BR" sz="2000" b="1" dirty="0" smtClean="0">
                <a:latin typeface="Candara" panose="020E0502030303020204" pitchFamily="34" charset="0"/>
              </a:rPr>
              <a:t>Ingressou antes da EC 41/2003</a:t>
            </a:r>
            <a:endParaRPr lang="pt-BR" sz="2000" b="1" dirty="0">
              <a:latin typeface="Candara" panose="020E0502030303020204" pitchFamily="34" charset="0"/>
            </a:endParaRPr>
          </a:p>
        </p:txBody>
      </p:sp>
      <p:sp>
        <p:nvSpPr>
          <p:cNvPr id="13" name="CaixaDeTexto 12"/>
          <p:cNvSpPr txBox="1"/>
          <p:nvPr/>
        </p:nvSpPr>
        <p:spPr>
          <a:xfrm>
            <a:off x="71438" y="2591555"/>
            <a:ext cx="6096000" cy="1015663"/>
          </a:xfrm>
          <a:prstGeom prst="rect">
            <a:avLst/>
          </a:prstGeom>
          <a:noFill/>
        </p:spPr>
        <p:txBody>
          <a:bodyPr wrap="square" rtlCol="0">
            <a:spAutoFit/>
          </a:bodyPr>
          <a:lstStyle/>
          <a:p>
            <a:r>
              <a:rPr lang="pt-BR" sz="2000" dirty="0" smtClean="0">
                <a:latin typeface="Candara" panose="020E0502030303020204" pitchFamily="34" charset="0"/>
              </a:rPr>
              <a:t>Quer se aposentar voluntariamente.</a:t>
            </a:r>
          </a:p>
          <a:p>
            <a:r>
              <a:rPr lang="pt-BR" sz="2000" dirty="0" smtClean="0">
                <a:latin typeface="Candara" panose="020E0502030303020204" pitchFamily="34" charset="0"/>
              </a:rPr>
              <a:t>Portanto, </a:t>
            </a:r>
            <a:r>
              <a:rPr lang="pt-BR" sz="2000" b="1" dirty="0" smtClean="0">
                <a:latin typeface="Candara" panose="020E0502030303020204" pitchFamily="34" charset="0"/>
              </a:rPr>
              <a:t>faltam </a:t>
            </a:r>
            <a:r>
              <a:rPr lang="pt-BR" sz="2000" b="1" dirty="0" smtClean="0">
                <a:solidFill>
                  <a:srgbClr val="FF0000"/>
                </a:solidFill>
                <a:latin typeface="Candara" panose="020E0502030303020204" pitchFamily="34" charset="0"/>
              </a:rPr>
              <a:t>20 anos </a:t>
            </a:r>
            <a:r>
              <a:rPr lang="pt-BR" sz="2000" b="1" dirty="0" smtClean="0">
                <a:latin typeface="Candara" panose="020E0502030303020204" pitchFamily="34" charset="0"/>
              </a:rPr>
              <a:t>para Antônio se aposentar. </a:t>
            </a:r>
            <a:r>
              <a:rPr lang="pt-BR" sz="2000" dirty="0" smtClean="0">
                <a:latin typeface="Candara" panose="020E0502030303020204" pitchFamily="34" charset="0"/>
              </a:rPr>
              <a:t>Sem a PEC, sua aposentadoria seria ...</a:t>
            </a:r>
            <a:endParaRPr lang="pt-BR" sz="2000" dirty="0"/>
          </a:p>
        </p:txBody>
      </p:sp>
      <p:sp>
        <p:nvSpPr>
          <p:cNvPr id="8" name="CaixaDeTexto 7"/>
          <p:cNvSpPr txBox="1"/>
          <p:nvPr/>
        </p:nvSpPr>
        <p:spPr>
          <a:xfrm>
            <a:off x="574767" y="4034738"/>
            <a:ext cx="5016136" cy="1200329"/>
          </a:xfrm>
          <a:prstGeom prst="rect">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spcBef>
                <a:spcPct val="0"/>
              </a:spcBef>
            </a:pPr>
            <a:r>
              <a:rPr lang="pt-BR" altLang="pt-BR" sz="2400" dirty="0" smtClean="0"/>
              <a:t>Aos </a:t>
            </a:r>
            <a:r>
              <a:rPr lang="pt-BR" altLang="pt-BR" sz="2400" dirty="0" smtClean="0">
                <a:solidFill>
                  <a:srgbClr val="FF0000"/>
                </a:solidFill>
              </a:rPr>
              <a:t>60 anos </a:t>
            </a:r>
            <a:r>
              <a:rPr lang="pt-BR" altLang="pt-BR" sz="2400" dirty="0" smtClean="0"/>
              <a:t>de idade e 35 anos de contribuições com proventos integrais e paritário </a:t>
            </a:r>
            <a:endParaRPr lang="pt-BR" altLang="pt-BR" sz="2400" dirty="0"/>
          </a:p>
        </p:txBody>
      </p:sp>
      <p:pic>
        <p:nvPicPr>
          <p:cNvPr id="4" name="Imagem 3"/>
          <p:cNvPicPr>
            <a:picLocks noChangeAspect="1"/>
          </p:cNvPicPr>
          <p:nvPr/>
        </p:nvPicPr>
        <p:blipFill rotWithShape="1">
          <a:blip r:embed="rId3" cstate="print">
            <a:clrChange>
              <a:clrFrom>
                <a:srgbClr val="DBE5EF"/>
              </a:clrFrom>
              <a:clrTo>
                <a:srgbClr val="DBE5EF">
                  <a:alpha val="0"/>
                </a:srgbClr>
              </a:clrTo>
            </a:clrChange>
            <a:extLst>
              <a:ext uri="{28A0092B-C50C-407E-A947-70E740481C1C}">
                <a14:useLocalDpi xmlns:a14="http://schemas.microsoft.com/office/drawing/2010/main" val="0"/>
              </a:ext>
            </a:extLst>
          </a:blip>
          <a:srcRect l="36296" t="15185" r="36667" b="60185"/>
          <a:stretch/>
        </p:blipFill>
        <p:spPr>
          <a:xfrm>
            <a:off x="-113529" y="561545"/>
            <a:ext cx="1854200" cy="1689100"/>
          </a:xfrm>
          <a:prstGeom prst="rect">
            <a:avLst/>
          </a:prstGeom>
        </p:spPr>
      </p:pic>
      <p:sp>
        <p:nvSpPr>
          <p:cNvPr id="10" name="Título 1"/>
          <p:cNvSpPr txBox="1">
            <a:spLocks/>
          </p:cNvSpPr>
          <p:nvPr/>
        </p:nvSpPr>
        <p:spPr>
          <a:xfrm>
            <a:off x="-1" y="1"/>
            <a:ext cx="8229601" cy="561544"/>
          </a:xfrm>
          <a:prstGeom prst="rect">
            <a:avLst/>
          </a:prstGeom>
        </p:spPr>
        <p:txBody>
          <a:bodyPr vert="horz" lIns="91440" tIns="45720" rIns="91440" bIns="45720" rtlCol="0" anchor="b">
            <a:normAutofit fontScale="90000"/>
          </a:bodyPr>
          <a:lstStyle>
            <a:lvl1pPr algn="ctr" rtl="0" fontAlgn="base">
              <a:lnSpc>
                <a:spcPct val="90000"/>
              </a:lnSpc>
              <a:spcBef>
                <a:spcPct val="0"/>
              </a:spcBef>
              <a:spcAft>
                <a:spcPct val="0"/>
              </a:spcAft>
              <a:defRPr sz="36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a:lstStyle>
          <a:p>
            <a:r>
              <a:rPr lang="pt-BR" sz="3200" b="1" dirty="0" smtClean="0">
                <a:solidFill>
                  <a:schemeClr val="accent1"/>
                </a:solidFill>
                <a:latin typeface="Candara" panose="020E0502030303020204" pitchFamily="34" charset="0"/>
              </a:rPr>
              <a:t>As mudanças COM A </a:t>
            </a:r>
            <a:r>
              <a:rPr lang="pt-BR" sz="3200" b="1" dirty="0" err="1" smtClean="0">
                <a:solidFill>
                  <a:schemeClr val="accent1"/>
                </a:solidFill>
                <a:latin typeface="Candara" panose="020E0502030303020204" pitchFamily="34" charset="0"/>
              </a:rPr>
              <a:t>pec</a:t>
            </a:r>
            <a:r>
              <a:rPr lang="pt-BR" sz="3200" b="1" dirty="0" smtClean="0">
                <a:solidFill>
                  <a:schemeClr val="accent1"/>
                </a:solidFill>
                <a:latin typeface="Candara" panose="020E0502030303020204" pitchFamily="34" charset="0"/>
              </a:rPr>
              <a:t> 287-A: </a:t>
            </a:r>
            <a:r>
              <a:rPr lang="pt-BR" sz="3200" b="1" dirty="0" err="1" smtClean="0">
                <a:solidFill>
                  <a:schemeClr val="accent1"/>
                </a:solidFill>
                <a:latin typeface="Candara" panose="020E0502030303020204" pitchFamily="34" charset="0"/>
              </a:rPr>
              <a:t>RpPS</a:t>
            </a:r>
            <a:r>
              <a:rPr lang="pt-BR" sz="3200" b="1" dirty="0" smtClean="0">
                <a:solidFill>
                  <a:schemeClr val="accent1"/>
                </a:solidFill>
                <a:latin typeface="Candara" panose="020E0502030303020204" pitchFamily="34" charset="0"/>
              </a:rPr>
              <a:t> - </a:t>
            </a:r>
            <a:r>
              <a:rPr lang="pt-BR" sz="3200" b="1" dirty="0" err="1" smtClean="0">
                <a:solidFill>
                  <a:schemeClr val="accent1"/>
                </a:solidFill>
                <a:latin typeface="Candara" panose="020E0502030303020204" pitchFamily="34" charset="0"/>
              </a:rPr>
              <a:t>hOMEM</a:t>
            </a:r>
            <a:endParaRPr lang="pt-BR" sz="3200" b="1" dirty="0">
              <a:solidFill>
                <a:schemeClr val="accent1"/>
              </a:solidFill>
              <a:latin typeface="Candara" panose="020E0502030303020204" pitchFamily="34" charset="0"/>
            </a:endParaRPr>
          </a:p>
        </p:txBody>
      </p:sp>
    </p:spTree>
    <p:extLst>
      <p:ext uri="{BB962C8B-B14F-4D97-AF65-F5344CB8AC3E}">
        <p14:creationId xmlns:p14="http://schemas.microsoft.com/office/powerpoint/2010/main" val="171122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0"/>
            <a:ext cx="10396538" cy="766763"/>
          </a:xfrm>
        </p:spPr>
        <p:txBody>
          <a:bodyPr/>
          <a:lstStyle/>
          <a:p>
            <a:pPr fontAlgn="auto">
              <a:spcAft>
                <a:spcPts val="0"/>
              </a:spcAft>
              <a:defRPr/>
            </a:pPr>
            <a:r>
              <a:rPr lang="pt-BR" sz="3200" b="1" dirty="0">
                <a:solidFill>
                  <a:schemeClr val="accent1"/>
                </a:solidFill>
                <a:latin typeface="Candara" panose="020E0502030303020204" pitchFamily="34" charset="0"/>
              </a:rPr>
              <a:t>6</a:t>
            </a:r>
            <a:r>
              <a:rPr lang="pt-BR" sz="3200" b="1" dirty="0" smtClean="0">
                <a:solidFill>
                  <a:schemeClr val="accent1"/>
                </a:solidFill>
                <a:latin typeface="Candara" panose="020E0502030303020204" pitchFamily="34" charset="0"/>
              </a:rPr>
              <a:t>. </a:t>
            </a:r>
            <a:r>
              <a:rPr lang="pt-BR" sz="3200" b="1" dirty="0">
                <a:solidFill>
                  <a:schemeClr val="accent1"/>
                </a:solidFill>
                <a:latin typeface="Candara" panose="020E0502030303020204" pitchFamily="34" charset="0"/>
              </a:rPr>
              <a:t>pensões</a:t>
            </a:r>
          </a:p>
        </p:txBody>
      </p:sp>
      <p:sp>
        <p:nvSpPr>
          <p:cNvPr id="86019" name="Retângulo 8"/>
          <p:cNvSpPr>
            <a:spLocks noChangeArrowheads="1"/>
          </p:cNvSpPr>
          <p:nvPr/>
        </p:nvSpPr>
        <p:spPr bwMode="auto">
          <a:xfrm>
            <a:off x="147638" y="766763"/>
            <a:ext cx="115490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Aft>
                <a:spcPts val="1200"/>
              </a:spcAft>
              <a:buClr>
                <a:schemeClr val="accent1"/>
              </a:buClr>
              <a:buFont typeface="Wingdings" pitchFamily="2" charset="2"/>
              <a:buChar char="ü"/>
            </a:pPr>
            <a:r>
              <a:rPr lang="pt-BR" sz="2400">
                <a:latin typeface="Candara" pitchFamily="34" charset="0"/>
              </a:rPr>
              <a:t>Mantém vinculado o valor mínimo da pensão vinculado ao salário mínimo </a:t>
            </a:r>
          </a:p>
          <a:p>
            <a:pPr marL="342900" indent="-342900">
              <a:spcAft>
                <a:spcPts val="1200"/>
              </a:spcAft>
              <a:buClr>
                <a:schemeClr val="accent1"/>
              </a:buClr>
              <a:buFont typeface="Wingdings" pitchFamily="2" charset="2"/>
              <a:buChar char="ü"/>
            </a:pPr>
            <a:r>
              <a:rPr lang="pt-BR" sz="2400">
                <a:latin typeface="Candara" pitchFamily="34" charset="0"/>
              </a:rPr>
              <a:t>Cotas: Familiar 50% e 10% adicionais para cada dependente.</a:t>
            </a:r>
          </a:p>
          <a:p>
            <a:pPr marL="342900" indent="-342900">
              <a:spcAft>
                <a:spcPts val="1200"/>
              </a:spcAft>
              <a:buClr>
                <a:schemeClr val="accent1"/>
              </a:buClr>
              <a:buFont typeface="Wingdings" pitchFamily="2" charset="2"/>
              <a:buChar char="ü"/>
            </a:pPr>
            <a:r>
              <a:rPr lang="pt-BR" sz="2400" u="sng">
                <a:latin typeface="Candara" pitchFamily="34" charset="0"/>
              </a:rPr>
              <a:t>Cotas não reversíveis</a:t>
            </a:r>
            <a:r>
              <a:rPr lang="pt-BR" sz="2400">
                <a:latin typeface="Candara" pitchFamily="34" charset="0"/>
              </a:rPr>
              <a:t>, quando deixa de ser considerado dependente ou morre.</a:t>
            </a:r>
          </a:p>
          <a:p>
            <a:pPr marL="342900" indent="-342900">
              <a:spcAft>
                <a:spcPts val="1200"/>
              </a:spcAft>
              <a:buClr>
                <a:schemeClr val="accent1"/>
              </a:buClr>
              <a:buFont typeface="Wingdings" pitchFamily="2" charset="2"/>
              <a:buChar char="ü"/>
            </a:pPr>
            <a:r>
              <a:rPr lang="pt-BR" sz="2400">
                <a:latin typeface="Candara" pitchFamily="34" charset="0"/>
              </a:rPr>
              <a:t>Dependentes: cônjuge e filho(a) menor de 21 anos e equiparados.</a:t>
            </a:r>
          </a:p>
          <a:p>
            <a:pPr marL="342900" indent="-342900">
              <a:spcAft>
                <a:spcPts val="1200"/>
              </a:spcAft>
              <a:buClr>
                <a:schemeClr val="accent1"/>
              </a:buClr>
              <a:buFont typeface="Wingdings" pitchFamily="2" charset="2"/>
              <a:buChar char="ü"/>
            </a:pPr>
            <a:r>
              <a:rPr lang="pt-BR" sz="2400" u="sng">
                <a:latin typeface="Candara" pitchFamily="34" charset="0"/>
              </a:rPr>
              <a:t>No RGPS</a:t>
            </a:r>
            <a:r>
              <a:rPr lang="pt-BR" sz="2400">
                <a:latin typeface="Candara" pitchFamily="34" charset="0"/>
              </a:rPr>
              <a:t>, já depende de idade de cônjuge, tempo de união, tempo de contribuição. Agora estende essa regra para os RPPS. </a:t>
            </a:r>
          </a:p>
        </p:txBody>
      </p:sp>
      <p:sp>
        <p:nvSpPr>
          <p:cNvPr id="86020" name="Retângulo 1"/>
          <p:cNvSpPr>
            <a:spLocks noChangeArrowheads="1"/>
          </p:cNvSpPr>
          <p:nvPr/>
        </p:nvSpPr>
        <p:spPr bwMode="auto">
          <a:xfrm>
            <a:off x="2287588" y="4122738"/>
            <a:ext cx="916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ts val="600"/>
              </a:spcBef>
              <a:buClr>
                <a:schemeClr val="accent1"/>
              </a:buClr>
            </a:pPr>
            <a:r>
              <a:rPr lang="pt-BR" altLang="pt-BR" sz="2400">
                <a:latin typeface="Candara" pitchFamily="34" charset="0"/>
              </a:rPr>
              <a:t>Ex: Uma família composta por dois dependentes teria direito a</a:t>
            </a:r>
          </a:p>
          <a:p>
            <a:pPr lvl="1">
              <a:buClr>
                <a:schemeClr val="accent1"/>
              </a:buClr>
            </a:pPr>
            <a:r>
              <a:rPr lang="pt-BR" altLang="pt-BR" sz="2400" b="1">
                <a:latin typeface="Candara" pitchFamily="34" charset="0"/>
              </a:rPr>
              <a:t>1 cota de 50% (familiar) + 20% (2 dependentes)= 70% do valor </a:t>
            </a:r>
            <a:r>
              <a:rPr lang="pt-BR" altLang="pt-BR" sz="2400">
                <a:latin typeface="Candara" pitchFamily="34" charset="0"/>
              </a:rPr>
              <a:t>do benefício. </a:t>
            </a:r>
            <a:endParaRPr lang="pt-BR">
              <a:latin typeface="Impact" pitchFamily="34" charset="0"/>
            </a:endParaRPr>
          </a:p>
        </p:txBody>
      </p:sp>
      <p:pic>
        <p:nvPicPr>
          <p:cNvPr id="86021" name="Imagem 5"/>
          <p:cNvPicPr>
            <a:picLocks noChangeAspect="1"/>
          </p:cNvPicPr>
          <p:nvPr/>
        </p:nvPicPr>
        <p:blipFill>
          <a:blip r:embed="rId3" cstate="print">
            <a:clrChange>
              <a:clrFrom>
                <a:srgbClr val="C4E9FB"/>
              </a:clrFrom>
              <a:clrTo>
                <a:srgbClr val="C4E9FB">
                  <a:alpha val="0"/>
                </a:srgbClr>
              </a:clrTo>
            </a:clrChange>
            <a:extLst>
              <a:ext uri="{28A0092B-C50C-407E-A947-70E740481C1C}">
                <a14:useLocalDpi xmlns:a14="http://schemas.microsoft.com/office/drawing/2010/main" val="0"/>
              </a:ext>
            </a:extLst>
          </a:blip>
          <a:srcRect/>
          <a:stretch>
            <a:fillRect/>
          </a:stretch>
        </p:blipFill>
        <p:spPr bwMode="auto">
          <a:xfrm>
            <a:off x="338138" y="3802063"/>
            <a:ext cx="17716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343899" cy="635000"/>
          </a:xfrm>
        </p:spPr>
        <p:txBody>
          <a:bodyPr>
            <a:normAutofit/>
          </a:bodyPr>
          <a:lstStyle/>
          <a:p>
            <a:pPr algn="l"/>
            <a:r>
              <a:rPr lang="pt-BR" sz="3200" dirty="0" smtClean="0">
                <a:solidFill>
                  <a:schemeClr val="accent1"/>
                </a:solidFill>
              </a:rPr>
              <a:t>As mudanças da </a:t>
            </a:r>
            <a:r>
              <a:rPr lang="pt-BR" sz="3200" dirty="0" err="1" smtClean="0">
                <a:solidFill>
                  <a:schemeClr val="accent1"/>
                </a:solidFill>
              </a:rPr>
              <a:t>pec</a:t>
            </a:r>
            <a:r>
              <a:rPr lang="pt-BR" sz="3200" dirty="0" smtClean="0">
                <a:solidFill>
                  <a:schemeClr val="accent1"/>
                </a:solidFill>
              </a:rPr>
              <a:t> 287: pensões </a:t>
            </a:r>
            <a:endParaRPr lang="pt-BR" sz="3200" dirty="0">
              <a:solidFill>
                <a:schemeClr val="accent1"/>
              </a:solidFill>
            </a:endParaRPr>
          </a:p>
        </p:txBody>
      </p:sp>
      <p:sp>
        <p:nvSpPr>
          <p:cNvPr id="9" name="CaixaDeTexto 8"/>
          <p:cNvSpPr txBox="1"/>
          <p:nvPr/>
        </p:nvSpPr>
        <p:spPr>
          <a:xfrm>
            <a:off x="1654174" y="887378"/>
            <a:ext cx="9936811" cy="1938992"/>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pt-BR" sz="2000" dirty="0" err="1" smtClean="0">
                <a:latin typeface="Candara" panose="020E0502030303020204" pitchFamily="34" charset="0"/>
              </a:rPr>
              <a:t>Joca</a:t>
            </a:r>
            <a:r>
              <a:rPr lang="pt-BR" sz="2000" dirty="0" smtClean="0">
                <a:latin typeface="Candara" panose="020E0502030303020204" pitchFamily="34" charset="0"/>
              </a:rPr>
              <a:t> é trabalhador na ativa </a:t>
            </a:r>
            <a:r>
              <a:rPr lang="pt-BR" sz="2000" dirty="0">
                <a:solidFill>
                  <a:schemeClr val="tx2">
                    <a:lumMod val="75000"/>
                  </a:schemeClr>
                </a:solidFill>
                <a:latin typeface="Candara" panose="020E0502030303020204" pitchFamily="34" charset="0"/>
              </a:rPr>
              <a:t>trabalha desde os </a:t>
            </a:r>
            <a:r>
              <a:rPr lang="pt-BR" sz="2000" dirty="0" smtClean="0">
                <a:solidFill>
                  <a:schemeClr val="tx2">
                    <a:lumMod val="75000"/>
                  </a:schemeClr>
                </a:solidFill>
                <a:latin typeface="Candara" panose="020E0502030303020204" pitchFamily="34" charset="0"/>
              </a:rPr>
              <a:t>quinze anos, </a:t>
            </a:r>
            <a:r>
              <a:rPr lang="pt-BR" sz="2000" dirty="0">
                <a:solidFill>
                  <a:schemeClr val="tx2">
                    <a:lumMod val="75000"/>
                  </a:schemeClr>
                </a:solidFill>
                <a:latin typeface="Candara" panose="020E0502030303020204" pitchFamily="34" charset="0"/>
              </a:rPr>
              <a:t>mas conseguiu o primeiro emprego com carteira assinada há apenas 5 </a:t>
            </a:r>
            <a:r>
              <a:rPr lang="pt-BR" sz="2000" dirty="0" smtClean="0">
                <a:solidFill>
                  <a:schemeClr val="tx2">
                    <a:lumMod val="75000"/>
                  </a:schemeClr>
                </a:solidFill>
                <a:latin typeface="Candara" panose="020E0502030303020204" pitchFamily="34" charset="0"/>
              </a:rPr>
              <a:t>anos.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Salário de R$ 4.000,00 nos </a:t>
            </a:r>
            <a:r>
              <a:rPr lang="pt-BR" sz="2000" b="1" dirty="0" smtClean="0">
                <a:latin typeface="Candara" panose="020E0502030303020204" pitchFamily="34" charset="0"/>
              </a:rPr>
              <a:t>últimos 15 anos. </a:t>
            </a:r>
          </a:p>
          <a:p>
            <a:pPr marL="285750" indent="-285750">
              <a:buClr>
                <a:schemeClr val="accent1"/>
              </a:buClr>
              <a:buFont typeface="Wingdings" panose="05000000000000000000" pitchFamily="2" charset="2"/>
              <a:buChar char="ü"/>
            </a:pPr>
            <a:r>
              <a:rPr lang="pt-BR" sz="2000" dirty="0" smtClean="0">
                <a:latin typeface="Candara" panose="020E0502030303020204" pitchFamily="34" charset="0"/>
              </a:rPr>
              <a:t>O valor da pensão será baseada em uma </a:t>
            </a:r>
            <a:r>
              <a:rPr lang="pt-BR" sz="2000" b="1" dirty="0" smtClean="0">
                <a:latin typeface="Candara" panose="020E0502030303020204" pitchFamily="34" charset="0"/>
              </a:rPr>
              <a:t>aposentadoria </a:t>
            </a:r>
            <a:r>
              <a:rPr lang="pt-BR" sz="2000" b="1" dirty="0">
                <a:latin typeface="Candara" panose="020E0502030303020204" pitchFamily="34" charset="0"/>
              </a:rPr>
              <a:t>por incapacidade </a:t>
            </a:r>
            <a:r>
              <a:rPr lang="pt-BR" sz="2000" dirty="0" smtClean="0">
                <a:latin typeface="Candara" panose="020E0502030303020204" pitchFamily="34" charset="0"/>
              </a:rPr>
              <a:t>para seus dependentes. </a:t>
            </a:r>
          </a:p>
          <a:p>
            <a:pPr marL="285750" indent="-285750">
              <a:buClr>
                <a:schemeClr val="accent1"/>
              </a:buClr>
              <a:buFont typeface="Wingdings" panose="05000000000000000000" pitchFamily="2" charset="2"/>
              <a:buChar char="ü"/>
            </a:pPr>
            <a:r>
              <a:rPr lang="pt-BR" sz="2000" dirty="0">
                <a:latin typeface="Candara" panose="020E0502030303020204" pitchFamily="34" charset="0"/>
              </a:rPr>
              <a:t>Faleceu </a:t>
            </a:r>
            <a:r>
              <a:rPr lang="pt-BR" sz="2000" dirty="0" smtClean="0">
                <a:latin typeface="Candara" panose="020E0502030303020204" pitchFamily="34" charset="0"/>
              </a:rPr>
              <a:t>.</a:t>
            </a:r>
            <a:endParaRPr lang="pt-BR" sz="2000" dirty="0">
              <a:latin typeface="Candara" panose="020E0502030303020204" pitchFamily="34" charset="0"/>
            </a:endParaRPr>
          </a:p>
        </p:txBody>
      </p:sp>
      <p:sp>
        <p:nvSpPr>
          <p:cNvPr id="6" name="Seta para a direita 5"/>
          <p:cNvSpPr/>
          <p:nvPr/>
        </p:nvSpPr>
        <p:spPr>
          <a:xfrm>
            <a:off x="5592493" y="3617845"/>
            <a:ext cx="2162398" cy="540913"/>
          </a:xfrm>
          <a:prstGeom prs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smtClean="0">
                <a:latin typeface="Candara" panose="020E0502030303020204" pitchFamily="34" charset="0"/>
              </a:rPr>
              <a:t>R$ 4.000 x 70%</a:t>
            </a:r>
            <a:endParaRPr lang="pt-BR" sz="2000" b="1" dirty="0">
              <a:latin typeface="Candara" panose="020E0502030303020204" pitchFamily="34" charset="0"/>
            </a:endParaRPr>
          </a:p>
        </p:txBody>
      </p:sp>
      <p:sp>
        <p:nvSpPr>
          <p:cNvPr id="8" name="CaixaDeTexto 7"/>
          <p:cNvSpPr txBox="1"/>
          <p:nvPr/>
        </p:nvSpPr>
        <p:spPr>
          <a:xfrm>
            <a:off x="7680445" y="3617845"/>
            <a:ext cx="2056374" cy="461665"/>
          </a:xfrm>
          <a:prstGeom prst="rect">
            <a:avLst/>
          </a:prstGeom>
          <a:noFill/>
        </p:spPr>
        <p:txBody>
          <a:bodyPr wrap="square" rtlCol="0">
            <a:spAutoFit/>
          </a:bodyPr>
          <a:lstStyle/>
          <a:p>
            <a:pPr algn="r"/>
            <a:r>
              <a:rPr lang="pt-BR" sz="2400" dirty="0" smtClean="0"/>
              <a:t>R$ 2.800,00</a:t>
            </a:r>
            <a:endParaRPr lang="pt-BR" sz="2400" dirty="0"/>
          </a:p>
        </p:txBody>
      </p:sp>
      <p:sp>
        <p:nvSpPr>
          <p:cNvPr id="11" name="CaixaDeTexto 10"/>
          <p:cNvSpPr txBox="1"/>
          <p:nvPr/>
        </p:nvSpPr>
        <p:spPr>
          <a:xfrm>
            <a:off x="237055" y="2853803"/>
            <a:ext cx="4370107" cy="461665"/>
          </a:xfrm>
          <a:prstGeom prst="rect">
            <a:avLst/>
          </a:prstGeom>
          <a:noFill/>
        </p:spPr>
        <p:txBody>
          <a:bodyPr wrap="none" rtlCol="0">
            <a:spAutoFit/>
          </a:bodyPr>
          <a:lstStyle/>
          <a:p>
            <a:r>
              <a:rPr lang="pt-BR" sz="2400" dirty="0" smtClean="0"/>
              <a:t>Aposentadoria por incapacidade </a:t>
            </a:r>
            <a:endParaRPr lang="pt-BR" sz="2400" dirty="0"/>
          </a:p>
        </p:txBody>
      </p:sp>
      <p:sp>
        <p:nvSpPr>
          <p:cNvPr id="18" name="CaixaDeTexto 17"/>
          <p:cNvSpPr txBox="1"/>
          <p:nvPr/>
        </p:nvSpPr>
        <p:spPr>
          <a:xfrm>
            <a:off x="1337762" y="4579176"/>
            <a:ext cx="3503821" cy="1015663"/>
          </a:xfrm>
          <a:prstGeom prst="rect">
            <a:avLst/>
          </a:prstGeom>
          <a:noFill/>
        </p:spPr>
        <p:txBody>
          <a:bodyPr wrap="square" rtlCol="0">
            <a:spAutoFit/>
          </a:bodyPr>
          <a:lstStyle/>
          <a:p>
            <a:pPr algn="ctr"/>
            <a:r>
              <a:rPr lang="pt-BR" altLang="pt-BR" sz="2000" dirty="0">
                <a:latin typeface="Candara" panose="020E0502030303020204" pitchFamily="34" charset="0"/>
              </a:rPr>
              <a:t>Graça, que é cônjuge e não tem filhos, poderá receber  </a:t>
            </a:r>
            <a:r>
              <a:rPr lang="pt-BR" altLang="pt-BR" sz="2000" dirty="0"/>
              <a:t> </a:t>
            </a:r>
          </a:p>
          <a:p>
            <a:pPr algn="ctr"/>
            <a:endParaRPr lang="pt-BR" sz="2000" dirty="0"/>
          </a:p>
        </p:txBody>
      </p:sp>
      <p:pic>
        <p:nvPicPr>
          <p:cNvPr id="5" name="Imagem 4"/>
          <p:cNvPicPr>
            <a:picLocks noChangeAspect="1"/>
          </p:cNvPicPr>
          <p:nvPr/>
        </p:nvPicPr>
        <p:blipFill rotWithShape="1">
          <a:blip r:embed="rId3" cstate="print">
            <a:clrChange>
              <a:clrFrom>
                <a:srgbClr val="C4E9FB"/>
              </a:clrFrom>
              <a:clrTo>
                <a:srgbClr val="C4E9FB">
                  <a:alpha val="0"/>
                </a:srgbClr>
              </a:clrTo>
            </a:clrChange>
            <a:extLst>
              <a:ext uri="{28A0092B-C50C-407E-A947-70E740481C1C}">
                <a14:useLocalDpi xmlns:a14="http://schemas.microsoft.com/office/drawing/2010/main" val="0"/>
              </a:ext>
            </a:extLst>
          </a:blip>
          <a:srcRect l="81666" t="65556" r="5000" b="7778"/>
          <a:stretch/>
        </p:blipFill>
        <p:spPr>
          <a:xfrm>
            <a:off x="342900" y="492194"/>
            <a:ext cx="1193799" cy="2387598"/>
          </a:xfrm>
          <a:prstGeom prst="rect">
            <a:avLst/>
          </a:prstGeom>
        </p:spPr>
      </p:pic>
      <p:pic>
        <p:nvPicPr>
          <p:cNvPr id="7" name="Imagem 6"/>
          <p:cNvPicPr>
            <a:picLocks noChangeAspect="1"/>
          </p:cNvPicPr>
          <p:nvPr/>
        </p:nvPicPr>
        <p:blipFill rotWithShape="1">
          <a:blip r:embed="rId4" cstate="print">
            <a:clrChange>
              <a:clrFrom>
                <a:srgbClr val="C4E9FB"/>
              </a:clrFrom>
              <a:clrTo>
                <a:srgbClr val="C4E9FB">
                  <a:alpha val="0"/>
                </a:srgbClr>
              </a:clrTo>
            </a:clrChange>
            <a:extLst>
              <a:ext uri="{28A0092B-C50C-407E-A947-70E740481C1C}">
                <a14:useLocalDpi xmlns:a14="http://schemas.microsoft.com/office/drawing/2010/main" val="0"/>
              </a:ext>
            </a:extLst>
          </a:blip>
          <a:srcRect l="70741" t="66667" r="17592" b="8148"/>
          <a:stretch/>
        </p:blipFill>
        <p:spPr>
          <a:xfrm>
            <a:off x="849268" y="4523361"/>
            <a:ext cx="488493" cy="1054525"/>
          </a:xfrm>
          <a:prstGeom prst="rect">
            <a:avLst/>
          </a:prstGeom>
        </p:spPr>
      </p:pic>
      <p:grpSp>
        <p:nvGrpSpPr>
          <p:cNvPr id="19" name="Grupo 18"/>
          <p:cNvGrpSpPr/>
          <p:nvPr/>
        </p:nvGrpSpPr>
        <p:grpSpPr>
          <a:xfrm>
            <a:off x="4653324" y="4515495"/>
            <a:ext cx="1108473" cy="936148"/>
            <a:chOff x="2097" y="172848"/>
            <a:chExt cx="1226922" cy="1123026"/>
          </a:xfrm>
        </p:grpSpPr>
        <p:sp>
          <p:nvSpPr>
            <p:cNvPr id="20" name="Elipse 19"/>
            <p:cNvSpPr/>
            <p:nvPr/>
          </p:nvSpPr>
          <p:spPr>
            <a:xfrm>
              <a:off x="21875" y="172848"/>
              <a:ext cx="1132588" cy="11155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Elipse 4"/>
            <p:cNvSpPr/>
            <p:nvPr/>
          </p:nvSpPr>
          <p:spPr>
            <a:xfrm>
              <a:off x="2097" y="180305"/>
              <a:ext cx="1226922" cy="11155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BR" sz="2800" dirty="0"/>
                <a:t>6</a:t>
              </a:r>
              <a:r>
                <a:rPr lang="pt-BR" sz="2800" dirty="0" smtClean="0"/>
                <a:t>0</a:t>
              </a:r>
              <a:r>
                <a:rPr lang="pt-BR" sz="2800" kern="1200" dirty="0" smtClean="0"/>
                <a:t>%</a:t>
              </a:r>
              <a:endParaRPr lang="pt-BR" sz="2800" kern="1200" dirty="0"/>
            </a:p>
          </p:txBody>
        </p:sp>
      </p:grpSp>
      <p:sp>
        <p:nvSpPr>
          <p:cNvPr id="22" name="Seta para a direita 21"/>
          <p:cNvSpPr/>
          <p:nvPr/>
        </p:nvSpPr>
        <p:spPr>
          <a:xfrm>
            <a:off x="5722733" y="4711655"/>
            <a:ext cx="2124902" cy="540913"/>
          </a:xfrm>
          <a:prstGeom prs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BR" sz="2000" b="1" dirty="0" smtClean="0">
                <a:latin typeface="Candara" panose="020E0502030303020204" pitchFamily="34" charset="0"/>
              </a:rPr>
              <a:t>R$ 2.800 x 60%</a:t>
            </a:r>
            <a:endParaRPr lang="pt-BR" sz="2000" b="1" dirty="0">
              <a:latin typeface="Candara" panose="020E0502030303020204" pitchFamily="34" charset="0"/>
            </a:endParaRPr>
          </a:p>
        </p:txBody>
      </p:sp>
      <p:sp>
        <p:nvSpPr>
          <p:cNvPr id="23" name="CaixaDeTexto 22"/>
          <p:cNvSpPr txBox="1"/>
          <p:nvPr/>
        </p:nvSpPr>
        <p:spPr>
          <a:xfrm>
            <a:off x="7605999" y="4711655"/>
            <a:ext cx="2205266" cy="461665"/>
          </a:xfrm>
          <a:prstGeom prst="rect">
            <a:avLst/>
          </a:prstGeom>
          <a:noFill/>
        </p:spPr>
        <p:txBody>
          <a:bodyPr wrap="square" rtlCol="0">
            <a:spAutoFit/>
          </a:bodyPr>
          <a:lstStyle/>
          <a:p>
            <a:pPr algn="r"/>
            <a:r>
              <a:rPr lang="pt-BR" sz="2400" dirty="0" smtClean="0"/>
              <a:t>R$ 1.680,00</a:t>
            </a:r>
            <a:endParaRPr lang="pt-BR" sz="2400" dirty="0"/>
          </a:p>
        </p:txBody>
      </p:sp>
      <p:grpSp>
        <p:nvGrpSpPr>
          <p:cNvPr id="24" name="Grupo 23"/>
          <p:cNvGrpSpPr/>
          <p:nvPr/>
        </p:nvGrpSpPr>
        <p:grpSpPr>
          <a:xfrm>
            <a:off x="4607162" y="3380926"/>
            <a:ext cx="1200798" cy="1021162"/>
            <a:chOff x="2097" y="164098"/>
            <a:chExt cx="1226922" cy="1131776"/>
          </a:xfrm>
        </p:grpSpPr>
        <p:sp>
          <p:nvSpPr>
            <p:cNvPr id="25" name="Elipse 24"/>
            <p:cNvSpPr/>
            <p:nvPr/>
          </p:nvSpPr>
          <p:spPr>
            <a:xfrm>
              <a:off x="2097" y="180305"/>
              <a:ext cx="1132588" cy="11155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4"/>
            <p:cNvSpPr/>
            <p:nvPr/>
          </p:nvSpPr>
          <p:spPr>
            <a:xfrm>
              <a:off x="2097" y="164098"/>
              <a:ext cx="1226922" cy="11155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BR" sz="3200" dirty="0" smtClean="0"/>
                <a:t>70</a:t>
              </a:r>
              <a:r>
                <a:rPr lang="pt-BR" sz="3200" kern="1200" dirty="0" smtClean="0"/>
                <a:t>%</a:t>
              </a:r>
              <a:endParaRPr lang="pt-BR" sz="3200" kern="1200" dirty="0"/>
            </a:p>
          </p:txBody>
        </p:sp>
      </p:grpSp>
      <p:pic>
        <p:nvPicPr>
          <p:cNvPr id="27" name="Imagem 26"/>
          <p:cNvPicPr>
            <a:picLocks noChangeAspect="1"/>
          </p:cNvPicPr>
          <p:nvPr/>
        </p:nvPicPr>
        <p:blipFill rotWithShape="1">
          <a:blip r:embed="rId5" cstate="print">
            <a:clrChange>
              <a:clrFrom>
                <a:srgbClr val="C4E9FB"/>
              </a:clrFrom>
              <a:clrTo>
                <a:srgbClr val="C4E9FB">
                  <a:alpha val="0"/>
                </a:srgbClr>
              </a:clrTo>
            </a:clrChange>
            <a:extLst>
              <a:ext uri="{28A0092B-C50C-407E-A947-70E740481C1C}">
                <a14:useLocalDpi xmlns:a14="http://schemas.microsoft.com/office/drawing/2010/main" val="0"/>
              </a:ext>
            </a:extLst>
          </a:blip>
          <a:srcRect l="81666" t="65556" r="5000" b="7778"/>
          <a:stretch/>
        </p:blipFill>
        <p:spPr>
          <a:xfrm>
            <a:off x="3781814" y="3248447"/>
            <a:ext cx="665365" cy="1330729"/>
          </a:xfrm>
          <a:prstGeom prst="rect">
            <a:avLst/>
          </a:prstGeom>
        </p:spPr>
      </p:pic>
    </p:spTree>
    <p:extLst>
      <p:ext uri="{BB962C8B-B14F-4D97-AF65-F5344CB8AC3E}">
        <p14:creationId xmlns:p14="http://schemas.microsoft.com/office/powerpoint/2010/main" val="2540633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ímbolo de 'Não' 2"/>
          <p:cNvSpPr/>
          <p:nvPr/>
        </p:nvSpPr>
        <p:spPr>
          <a:xfrm>
            <a:off x="1141413" y="1690688"/>
            <a:ext cx="3670300" cy="3403600"/>
          </a:xfrm>
          <a:prstGeom prst="noSmoking">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pt-BR">
              <a:solidFill>
                <a:schemeClr val="tx1"/>
              </a:solidFill>
            </a:endParaRPr>
          </a:p>
        </p:txBody>
      </p:sp>
      <p:sp>
        <p:nvSpPr>
          <p:cNvPr id="5" name="Título 4"/>
          <p:cNvSpPr>
            <a:spLocks noGrp="1"/>
          </p:cNvSpPr>
          <p:nvPr>
            <p:ph type="title"/>
          </p:nvPr>
        </p:nvSpPr>
        <p:spPr>
          <a:xfrm>
            <a:off x="0" y="61913"/>
            <a:ext cx="11082338" cy="776287"/>
          </a:xfrm>
        </p:spPr>
        <p:txBody>
          <a:bodyPr/>
          <a:lstStyle/>
          <a:p>
            <a:pPr fontAlgn="auto">
              <a:spcAft>
                <a:spcPts val="0"/>
              </a:spcAft>
              <a:defRPr/>
            </a:pPr>
            <a:r>
              <a:rPr lang="pt-BR" sz="3200" b="1" dirty="0">
                <a:solidFill>
                  <a:schemeClr val="accent1"/>
                </a:solidFill>
                <a:latin typeface="Candara" panose="020E0502030303020204" pitchFamily="34" charset="0"/>
              </a:rPr>
              <a:t>7</a:t>
            </a:r>
            <a:r>
              <a:rPr lang="pt-BR" sz="3200" b="1" dirty="0" smtClean="0">
                <a:solidFill>
                  <a:schemeClr val="accent1"/>
                </a:solidFill>
                <a:latin typeface="Candara" panose="020E0502030303020204" pitchFamily="34" charset="0"/>
              </a:rPr>
              <a:t>. </a:t>
            </a:r>
            <a:r>
              <a:rPr lang="pt-BR" sz="3200" b="1" dirty="0">
                <a:solidFill>
                  <a:schemeClr val="accent6"/>
                </a:solidFill>
                <a:latin typeface="Candara" panose="020E0502030303020204" pitchFamily="34" charset="0"/>
              </a:rPr>
              <a:t>proibição</a:t>
            </a:r>
            <a:r>
              <a:rPr lang="pt-BR" sz="3200" b="1" dirty="0">
                <a:solidFill>
                  <a:schemeClr val="accent6">
                    <a:lumMod val="60000"/>
                    <a:lumOff val="40000"/>
                  </a:schemeClr>
                </a:solidFill>
                <a:latin typeface="Candara" panose="020E0502030303020204" pitchFamily="34" charset="0"/>
              </a:rPr>
              <a:t> </a:t>
            </a:r>
            <a:r>
              <a:rPr lang="pt-BR" sz="3200" b="1" dirty="0">
                <a:solidFill>
                  <a:schemeClr val="accent1"/>
                </a:solidFill>
                <a:latin typeface="Candara" panose="020E0502030303020204" pitchFamily="34" charset="0"/>
              </a:rPr>
              <a:t>de acumulação de benefícios</a:t>
            </a:r>
          </a:p>
        </p:txBody>
      </p:sp>
      <p:sp>
        <p:nvSpPr>
          <p:cNvPr id="87044" name="Espaço Reservado para Conteúdo 5"/>
          <p:cNvSpPr>
            <a:spLocks noGrp="1"/>
          </p:cNvSpPr>
          <p:nvPr>
            <p:ph sz="quarter" idx="13"/>
          </p:nvPr>
        </p:nvSpPr>
        <p:spPr bwMode="auto">
          <a:xfrm>
            <a:off x="531813" y="2330450"/>
            <a:ext cx="4889500" cy="3311525"/>
          </a:xfrm>
        </p:spPr>
        <p:txBody>
          <a:bodyPr wrap="square" numCol="1" anchorCtr="0" compatLnSpc="1">
            <a:prstTxWarp prst="textNoShape">
              <a:avLst/>
            </a:prstTxWarp>
          </a:bodyPr>
          <a:lstStyle/>
          <a:p>
            <a:pPr>
              <a:spcBef>
                <a:spcPct val="0"/>
              </a:spcBef>
              <a:buClr>
                <a:schemeClr val="accent1"/>
              </a:buClr>
              <a:buFont typeface="Wingdings" pitchFamily="2" charset="2"/>
              <a:buChar char="ü"/>
            </a:pPr>
            <a:r>
              <a:rPr lang="pt-BR" sz="2400" b="1" cap="none" smtClean="0">
                <a:latin typeface="Candara" pitchFamily="34" charset="0"/>
              </a:rPr>
              <a:t>Mais de uma aposentadoria por regime.</a:t>
            </a:r>
          </a:p>
          <a:p>
            <a:pPr>
              <a:spcBef>
                <a:spcPct val="0"/>
              </a:spcBef>
              <a:buClr>
                <a:schemeClr val="accent1"/>
              </a:buClr>
              <a:buFont typeface="Wingdings" pitchFamily="2" charset="2"/>
              <a:buChar char="ü"/>
            </a:pPr>
            <a:r>
              <a:rPr lang="pt-BR" sz="2400" b="1" cap="none" smtClean="0">
                <a:latin typeface="Candara" pitchFamily="34" charset="0"/>
              </a:rPr>
              <a:t>Mais de uma pensão (RGPS e/ou RPPS).</a:t>
            </a:r>
          </a:p>
          <a:p>
            <a:pPr>
              <a:spcBef>
                <a:spcPct val="0"/>
              </a:spcBef>
              <a:buClr>
                <a:schemeClr val="accent1"/>
              </a:buClr>
              <a:buFont typeface="Wingdings" pitchFamily="2" charset="2"/>
              <a:buChar char="ü"/>
            </a:pPr>
            <a:r>
              <a:rPr lang="pt-BR" sz="2400" b="1" cap="none" smtClean="0">
                <a:latin typeface="Candara" pitchFamily="34" charset="0"/>
              </a:rPr>
              <a:t>Pensão e aposentadoria.</a:t>
            </a:r>
          </a:p>
          <a:p>
            <a:pPr>
              <a:buClr>
                <a:schemeClr val="accent1"/>
              </a:buClr>
              <a:buFont typeface="Wingdings" pitchFamily="2" charset="2"/>
              <a:buChar char="ü"/>
            </a:pPr>
            <a:endParaRPr lang="pt-BR" sz="2400" cap="none" smtClean="0"/>
          </a:p>
        </p:txBody>
      </p:sp>
      <p:sp>
        <p:nvSpPr>
          <p:cNvPr id="87045" name="Retângulo 8"/>
          <p:cNvSpPr>
            <a:spLocks noChangeArrowheads="1"/>
          </p:cNvSpPr>
          <p:nvPr/>
        </p:nvSpPr>
        <p:spPr bwMode="auto">
          <a:xfrm>
            <a:off x="5676900" y="1900238"/>
            <a:ext cx="587375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a:spcAft>
                <a:spcPts val="1200"/>
              </a:spcAft>
              <a:buClr>
                <a:schemeClr val="accent1"/>
              </a:buClr>
              <a:buSzPct val="115000"/>
              <a:buFont typeface="Wingdings" pitchFamily="2" charset="2"/>
              <a:buChar char="ü"/>
            </a:pPr>
            <a:r>
              <a:rPr lang="pt-BR" sz="2400">
                <a:latin typeface="Candara" pitchFamily="34" charset="0"/>
              </a:rPr>
              <a:t>Trabalhadores na saúde e professores: podem duas aposentadorias de RPPS.</a:t>
            </a:r>
          </a:p>
          <a:p>
            <a:pPr marL="800100" lvl="1" indent="-342900">
              <a:spcAft>
                <a:spcPts val="1200"/>
              </a:spcAft>
              <a:buClr>
                <a:schemeClr val="accent1"/>
              </a:buClr>
              <a:buSzPct val="115000"/>
              <a:buFont typeface="Wingdings" pitchFamily="2" charset="2"/>
              <a:buChar char="ü"/>
            </a:pPr>
            <a:r>
              <a:rPr lang="pt-BR" sz="2400">
                <a:latin typeface="Candara" pitchFamily="34" charset="0"/>
              </a:rPr>
              <a:t>Pensão e aposentadoria cujo o valor total </a:t>
            </a:r>
            <a:r>
              <a:rPr lang="pt-BR" sz="2400" b="1">
                <a:latin typeface="Candara" pitchFamily="34" charset="0"/>
              </a:rPr>
              <a:t>não supere dois (2) salários mínimos. </a:t>
            </a:r>
            <a:endParaRPr lang="pt-BR" sz="2400">
              <a:latin typeface="Candara" pitchFamily="34" charset="0"/>
            </a:endParaRPr>
          </a:p>
          <a:p>
            <a:pPr marL="800100" lvl="1" indent="-342900">
              <a:buClr>
                <a:schemeClr val="accent1"/>
              </a:buClr>
              <a:buSzPct val="115000"/>
              <a:buFont typeface="Wingdings" pitchFamily="2" charset="2"/>
              <a:buChar char="ü"/>
            </a:pPr>
            <a:r>
              <a:rPr lang="pt-BR" sz="2400">
                <a:latin typeface="Candara" pitchFamily="34" charset="0"/>
              </a:rPr>
              <a:t>Filhos(as): podem ter duas pensões.</a:t>
            </a:r>
          </a:p>
        </p:txBody>
      </p:sp>
      <p:sp>
        <p:nvSpPr>
          <p:cNvPr id="87046" name="CaixaDeTexto 9"/>
          <p:cNvSpPr txBox="1">
            <a:spLocks noChangeArrowheads="1"/>
          </p:cNvSpPr>
          <p:nvPr/>
        </p:nvSpPr>
        <p:spPr bwMode="auto">
          <a:xfrm>
            <a:off x="6096000" y="1228725"/>
            <a:ext cx="483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2400">
                <a:latin typeface="Impact" pitchFamily="34" charset="0"/>
              </a:rPr>
              <a:t>EXCEÇÕES</a:t>
            </a:r>
            <a:r>
              <a:rPr lang="pt-BR">
                <a:latin typeface="Impact"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0"/>
            <a:ext cx="10394950" cy="660400"/>
          </a:xfrm>
        </p:spPr>
        <p:txBody>
          <a:bodyPr/>
          <a:lstStyle/>
          <a:p>
            <a:pPr algn="l" fontAlgn="auto">
              <a:spcAft>
                <a:spcPts val="0"/>
              </a:spcAft>
              <a:defRPr/>
            </a:pPr>
            <a:r>
              <a:rPr lang="pt-BR" sz="3200" b="1" dirty="0">
                <a:solidFill>
                  <a:schemeClr val="accent1"/>
                </a:solidFill>
                <a:latin typeface="Candara" panose="020E0502030303020204" pitchFamily="34" charset="0"/>
              </a:rPr>
              <a:t>8</a:t>
            </a:r>
            <a:r>
              <a:rPr lang="pt-BR" sz="3200" b="1" dirty="0" smtClean="0">
                <a:solidFill>
                  <a:schemeClr val="accent1"/>
                </a:solidFill>
                <a:latin typeface="Candara" panose="020E0502030303020204" pitchFamily="34" charset="0"/>
              </a:rPr>
              <a:t>. </a:t>
            </a:r>
            <a:r>
              <a:rPr lang="pt-BR" sz="3200" b="1" dirty="0">
                <a:solidFill>
                  <a:schemeClr val="accent1"/>
                </a:solidFill>
                <a:latin typeface="Candara" panose="020E0502030303020204" pitchFamily="34" charset="0"/>
              </a:rPr>
              <a:t>pontos adicionais</a:t>
            </a:r>
          </a:p>
        </p:txBody>
      </p:sp>
      <p:sp>
        <p:nvSpPr>
          <p:cNvPr id="6" name="Espaço Reservado para Texto 5"/>
          <p:cNvSpPr>
            <a:spLocks noGrp="1"/>
          </p:cNvSpPr>
          <p:nvPr>
            <p:ph type="body" idx="1"/>
          </p:nvPr>
        </p:nvSpPr>
        <p:spPr>
          <a:xfrm>
            <a:off x="712788" y="966788"/>
            <a:ext cx="3309937" cy="576262"/>
          </a:xfrm>
        </p:spPr>
        <p:txBody>
          <a:bodyPr/>
          <a:lstStyle/>
          <a:p>
            <a:pPr fontAlgn="auto">
              <a:spcAft>
                <a:spcPts val="0"/>
              </a:spcAft>
              <a:buClr>
                <a:schemeClr val="accent1">
                  <a:lumMod val="60000"/>
                  <a:lumOff val="40000"/>
                </a:schemeClr>
              </a:buClr>
              <a:buFont typeface="Arial" panose="020B0604020202020204" pitchFamily="34" charset="0"/>
              <a:buNone/>
              <a:defRPr/>
            </a:pPr>
            <a:r>
              <a:rPr lang="pt-BR" u="sng" dirty="0"/>
              <a:t>Aposentadoria especial no RGPS e RPPS</a:t>
            </a:r>
            <a:endParaRPr lang="pt-BR" dirty="0"/>
          </a:p>
        </p:txBody>
      </p:sp>
      <p:sp>
        <p:nvSpPr>
          <p:cNvPr id="9" name="Espaço Reservado para Texto 8"/>
          <p:cNvSpPr>
            <a:spLocks noGrp="1"/>
          </p:cNvSpPr>
          <p:nvPr>
            <p:ph type="body" sz="half" idx="15"/>
          </p:nvPr>
        </p:nvSpPr>
        <p:spPr>
          <a:xfrm>
            <a:off x="0" y="1600200"/>
            <a:ext cx="4737100" cy="2733675"/>
          </a:xfrm>
        </p:spPr>
        <p:txBody>
          <a:bodyPr>
            <a:noAutofit/>
          </a:bodyPr>
          <a:lstStyle/>
          <a:p>
            <a:pPr marL="342900" indent="-342900" fontAlgn="auto">
              <a:spcBef>
                <a:spcPts val="0"/>
              </a:spcBef>
              <a:spcAft>
                <a:spcPts val="1200"/>
              </a:spcAft>
              <a:buClr>
                <a:schemeClr val="accent1"/>
              </a:buClr>
              <a:buSzPct val="100000"/>
              <a:buFont typeface="Wingdings" panose="05000000000000000000" pitchFamily="2" charset="2"/>
              <a:buChar char="ü"/>
              <a:defRPr/>
            </a:pPr>
            <a:r>
              <a:rPr lang="pt-BR" sz="2400" cap="none" dirty="0">
                <a:latin typeface="Candara" panose="020E0502030303020204" pitchFamily="34" charset="0"/>
              </a:rPr>
              <a:t>redução máxima de 10 anos na idade e 5 anos no tempo de contribuição </a:t>
            </a:r>
          </a:p>
          <a:p>
            <a:pPr marL="342900" indent="-342900" fontAlgn="auto">
              <a:spcBef>
                <a:spcPts val="0"/>
              </a:spcBef>
              <a:spcAft>
                <a:spcPts val="1200"/>
              </a:spcAft>
              <a:buClr>
                <a:schemeClr val="accent1"/>
              </a:buClr>
              <a:buSzPct val="100000"/>
              <a:buFont typeface="Wingdings" panose="05000000000000000000" pitchFamily="2" charset="2"/>
              <a:buChar char="ü"/>
              <a:defRPr/>
            </a:pPr>
            <a:r>
              <a:rPr lang="pt-BR" sz="2400" cap="none" dirty="0">
                <a:latin typeface="Candara" panose="020E0502030303020204" pitchFamily="34" charset="0"/>
              </a:rPr>
              <a:t>Transição de idade mínima; </a:t>
            </a:r>
          </a:p>
          <a:p>
            <a:pPr marL="342900" indent="-342900" fontAlgn="auto">
              <a:spcBef>
                <a:spcPts val="0"/>
              </a:spcBef>
              <a:spcAft>
                <a:spcPts val="1200"/>
              </a:spcAft>
              <a:buClr>
                <a:schemeClr val="accent1"/>
              </a:buClr>
              <a:buSzPct val="100000"/>
              <a:buFont typeface="Wingdings" panose="05000000000000000000" pitchFamily="2" charset="2"/>
              <a:buChar char="ü"/>
              <a:defRPr/>
            </a:pPr>
            <a:r>
              <a:rPr lang="pt-BR" sz="2400" cap="none" dirty="0">
                <a:latin typeface="Candara" panose="020E0502030303020204" pitchFamily="34" charset="0"/>
              </a:rPr>
              <a:t>Vedação de categorização por categoria profissional ou ocupação; </a:t>
            </a:r>
          </a:p>
          <a:p>
            <a:pPr marL="285750" indent="-285750" fontAlgn="auto">
              <a:spcAft>
                <a:spcPts val="0"/>
              </a:spcAft>
              <a:buClr>
                <a:schemeClr val="accent1"/>
              </a:buClr>
              <a:buSzPct val="100000"/>
              <a:buFont typeface="Wingdings" panose="05000000000000000000" pitchFamily="2" charset="2"/>
              <a:buChar char="ü"/>
              <a:defRPr/>
            </a:pPr>
            <a:endParaRPr lang="pt-BR" sz="1800" dirty="0"/>
          </a:p>
        </p:txBody>
      </p:sp>
      <p:sp>
        <p:nvSpPr>
          <p:cNvPr id="7" name="Espaço Reservado para Texto 6"/>
          <p:cNvSpPr>
            <a:spLocks noGrp="1"/>
          </p:cNvSpPr>
          <p:nvPr>
            <p:ph type="body" sz="quarter" idx="3"/>
          </p:nvPr>
        </p:nvSpPr>
        <p:spPr>
          <a:xfrm>
            <a:off x="4737100" y="1452563"/>
            <a:ext cx="3309938" cy="576262"/>
          </a:xfrm>
        </p:spPr>
        <p:txBody>
          <a:bodyPr/>
          <a:lstStyle/>
          <a:p>
            <a:pPr fontAlgn="auto">
              <a:spcAft>
                <a:spcPts val="0"/>
              </a:spcAft>
              <a:buClr>
                <a:schemeClr val="accent1">
                  <a:lumMod val="60000"/>
                  <a:lumOff val="40000"/>
                </a:schemeClr>
              </a:buClr>
              <a:buFont typeface="Arial" panose="020B0604020202020204" pitchFamily="34" charset="0"/>
              <a:buNone/>
              <a:defRPr/>
            </a:pPr>
            <a:r>
              <a:rPr lang="pt-BR" u="sng" dirty="0"/>
              <a:t>Benefício de Prestação Continuada (BPC)</a:t>
            </a:r>
            <a:r>
              <a:rPr lang="pt-BR" dirty="0"/>
              <a:t>: </a:t>
            </a:r>
          </a:p>
          <a:p>
            <a:pPr fontAlgn="auto">
              <a:spcAft>
                <a:spcPts val="0"/>
              </a:spcAft>
              <a:buClr>
                <a:schemeClr val="accent1">
                  <a:lumMod val="60000"/>
                  <a:lumOff val="40000"/>
                </a:schemeClr>
              </a:buClr>
              <a:buFont typeface="Arial" panose="020B0604020202020204" pitchFamily="34" charset="0"/>
              <a:buNone/>
              <a:defRPr/>
            </a:pPr>
            <a:endParaRPr lang="pt-BR" dirty="0"/>
          </a:p>
        </p:txBody>
      </p:sp>
      <p:sp>
        <p:nvSpPr>
          <p:cNvPr id="8" name="Espaço Reservado para Texto 7"/>
          <p:cNvSpPr>
            <a:spLocks noGrp="1"/>
          </p:cNvSpPr>
          <p:nvPr>
            <p:ph type="body" sz="quarter" idx="13"/>
          </p:nvPr>
        </p:nvSpPr>
        <p:spPr>
          <a:xfrm>
            <a:off x="8231188" y="893763"/>
            <a:ext cx="3309937" cy="576262"/>
          </a:xfrm>
        </p:spPr>
        <p:txBody>
          <a:bodyPr/>
          <a:lstStyle/>
          <a:p>
            <a:pPr fontAlgn="auto">
              <a:spcAft>
                <a:spcPts val="0"/>
              </a:spcAft>
              <a:buClr>
                <a:schemeClr val="accent1">
                  <a:lumMod val="60000"/>
                  <a:lumOff val="40000"/>
                </a:schemeClr>
              </a:buClr>
              <a:buFont typeface="Arial" panose="020B0604020202020204" pitchFamily="34" charset="0"/>
              <a:buNone/>
              <a:defRPr/>
            </a:pPr>
            <a:r>
              <a:rPr lang="pt-BR" u="sng" dirty="0"/>
              <a:t>PESSOA COM DEFICIÊNCIA</a:t>
            </a:r>
            <a:endParaRPr lang="pt-BR" dirty="0"/>
          </a:p>
        </p:txBody>
      </p:sp>
      <p:sp>
        <p:nvSpPr>
          <p:cNvPr id="88071" name="Espaço Reservado para Texto 10"/>
          <p:cNvSpPr>
            <a:spLocks noGrp="1"/>
          </p:cNvSpPr>
          <p:nvPr>
            <p:ph type="body" sz="half" idx="17"/>
          </p:nvPr>
        </p:nvSpPr>
        <p:spPr bwMode="auto">
          <a:xfrm>
            <a:off x="8231188" y="1670050"/>
            <a:ext cx="3309937" cy="2735263"/>
          </a:xfrm>
        </p:spPr>
        <p:txBody>
          <a:bodyPr wrap="square" numCol="1" anchorCtr="0" compatLnSpc="1">
            <a:prstTxWarp prst="textNoShape">
              <a:avLst/>
            </a:prstTxWarp>
            <a:normAutofit fontScale="92500" lnSpcReduction="20000"/>
          </a:bodyPr>
          <a:lstStyle/>
          <a:p>
            <a:pPr marL="285750" indent="-285750">
              <a:buClr>
                <a:schemeClr val="accent1"/>
              </a:buClr>
              <a:buSzPct val="100000"/>
              <a:buFont typeface="Wingdings" pitchFamily="2" charset="2"/>
              <a:buChar char="ü"/>
            </a:pPr>
            <a:r>
              <a:rPr lang="pt-BR" sz="2000" cap="none" smtClean="0">
                <a:latin typeface="Candara" pitchFamily="34" charset="0"/>
              </a:rPr>
              <a:t>Sem limite de redução de idade e de tempo de contribuição;</a:t>
            </a:r>
          </a:p>
          <a:p>
            <a:pPr marL="285750" indent="-285750">
              <a:buClr>
                <a:schemeClr val="accent1"/>
              </a:buClr>
              <a:buSzPct val="100000"/>
              <a:buFont typeface="Wingdings" pitchFamily="2" charset="2"/>
              <a:buChar char="ü"/>
            </a:pPr>
            <a:r>
              <a:rPr lang="pt-BR" sz="2000" cap="none" smtClean="0">
                <a:latin typeface="Candara" pitchFamily="34" charset="0"/>
              </a:rPr>
              <a:t>100% da média</a:t>
            </a:r>
          </a:p>
          <a:p>
            <a:pPr marL="285750" indent="-285750">
              <a:buClr>
                <a:schemeClr val="accent1"/>
              </a:buClr>
              <a:buSzPct val="100000"/>
              <a:buFont typeface="Wingdings" pitchFamily="2" charset="2"/>
              <a:buChar char="ü"/>
            </a:pPr>
            <a:r>
              <a:rPr lang="pt-BR" sz="2000" cap="none" smtClean="0">
                <a:latin typeface="Candara" pitchFamily="34" charset="0"/>
              </a:rPr>
              <a:t>Transição sem idade mínima, aos 35, 25 ou 20 de tempo de contribuição, conforme deficiência. </a:t>
            </a:r>
          </a:p>
          <a:p>
            <a:pPr marL="285750" indent="-285750">
              <a:buClr>
                <a:schemeClr val="accent1"/>
              </a:buClr>
              <a:buSzPct val="100000"/>
              <a:buFont typeface="Wingdings" pitchFamily="2" charset="2"/>
              <a:buChar char="ü"/>
            </a:pPr>
            <a:endParaRPr lang="pt-BR" sz="2000" cap="none" smtClean="0">
              <a:latin typeface="Candara" pitchFamily="34" charset="0"/>
            </a:endParaRPr>
          </a:p>
        </p:txBody>
      </p:sp>
      <p:sp>
        <p:nvSpPr>
          <p:cNvPr id="12" name="Espaço Reservado para Texto 9"/>
          <p:cNvSpPr>
            <a:spLocks noGrp="1"/>
          </p:cNvSpPr>
          <p:nvPr>
            <p:ph type="body" sz="half" idx="16"/>
          </p:nvPr>
        </p:nvSpPr>
        <p:spPr>
          <a:xfrm>
            <a:off x="4737100" y="1701800"/>
            <a:ext cx="3933825" cy="3216275"/>
          </a:xfrm>
        </p:spPr>
        <p:txBody>
          <a:bodyPr>
            <a:noAutofit/>
          </a:bodyPr>
          <a:lstStyle/>
          <a:p>
            <a:pPr marL="342900" indent="-342900" algn="l" fontAlgn="auto">
              <a:spcBef>
                <a:spcPts val="0"/>
              </a:spcBef>
              <a:spcAft>
                <a:spcPts val="1200"/>
              </a:spcAft>
              <a:buClr>
                <a:schemeClr val="accent1"/>
              </a:buClr>
              <a:buSzPct val="100000"/>
              <a:buFont typeface="Wingdings" panose="05000000000000000000" pitchFamily="2" charset="2"/>
              <a:buChar char="ü"/>
              <a:defRPr/>
            </a:pPr>
            <a:r>
              <a:rPr lang="pt-BR" sz="2400" cap="none" dirty="0">
                <a:latin typeface="Candara" panose="020E0502030303020204" pitchFamily="34" charset="0"/>
              </a:rPr>
              <a:t>Mantem a vinculação ao salário mínimo; </a:t>
            </a:r>
          </a:p>
          <a:p>
            <a:pPr marL="342900" indent="-342900" algn="l" fontAlgn="auto">
              <a:spcBef>
                <a:spcPts val="0"/>
              </a:spcBef>
              <a:spcAft>
                <a:spcPts val="1200"/>
              </a:spcAft>
              <a:buClr>
                <a:schemeClr val="accent1"/>
              </a:buClr>
              <a:buSzPct val="100000"/>
              <a:buFont typeface="Wingdings" panose="05000000000000000000" pitchFamily="2" charset="2"/>
              <a:buChar char="ü"/>
              <a:defRPr/>
            </a:pPr>
            <a:r>
              <a:rPr lang="pt-BR" sz="2400" cap="none" dirty="0">
                <a:latin typeface="Candara" panose="020E0502030303020204" pitchFamily="34" charset="0"/>
              </a:rPr>
              <a:t>Idade de acesso de 65 para 68 anos, com aumento progressivo. </a:t>
            </a:r>
          </a:p>
          <a:p>
            <a:pPr marL="342900" indent="-342900" algn="l" fontAlgn="auto">
              <a:spcBef>
                <a:spcPts val="0"/>
              </a:spcBef>
              <a:spcAft>
                <a:spcPts val="1200"/>
              </a:spcAft>
              <a:buClr>
                <a:schemeClr val="accent1"/>
              </a:buClr>
              <a:buSzPct val="100000"/>
              <a:buFont typeface="Wingdings" panose="05000000000000000000" pitchFamily="2" charset="2"/>
              <a:buChar char="ü"/>
              <a:defRPr/>
            </a:pPr>
            <a:endParaRPr lang="pt-BR" sz="2800" cap="none" dirty="0">
              <a:latin typeface="Candara" panose="020E0502030303020204" pitchFamily="34" charset="0"/>
            </a:endParaRPr>
          </a:p>
          <a:p>
            <a:pPr fontAlgn="auto">
              <a:spcAft>
                <a:spcPts val="0"/>
              </a:spcAft>
              <a:buClr>
                <a:schemeClr val="accent1">
                  <a:lumMod val="60000"/>
                  <a:lumOff val="40000"/>
                </a:schemeClr>
              </a:buClr>
              <a:buFont typeface="Arial" panose="020B0604020202020204" pitchFamily="34" charset="0"/>
              <a:buNone/>
              <a:defRPr/>
            </a:pPr>
            <a:endParaRPr lang="pt-B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7000" y="0"/>
            <a:ext cx="10396538" cy="901700"/>
          </a:xfrm>
        </p:spPr>
        <p:txBody>
          <a:bodyPr>
            <a:noAutofit/>
          </a:bodyPr>
          <a:lstStyle/>
          <a:p>
            <a:pPr eaLnBrk="1" fontAlgn="auto" hangingPunct="1">
              <a:spcAft>
                <a:spcPts val="0"/>
              </a:spcAft>
              <a:defRPr/>
            </a:pPr>
            <a:r>
              <a:rPr lang="pt-BR" sz="3200" dirty="0" smtClean="0">
                <a:solidFill>
                  <a:schemeClr val="accent1"/>
                </a:solidFill>
              </a:rPr>
              <a:t>Justificativas oficiais</a:t>
            </a:r>
            <a:endParaRPr lang="pt-BR" sz="3200" dirty="0">
              <a:solidFill>
                <a:schemeClr val="accent1"/>
              </a:solidFill>
            </a:endParaRPr>
          </a:p>
        </p:txBody>
      </p:sp>
      <p:sp>
        <p:nvSpPr>
          <p:cNvPr id="2" name="Retângulo 1"/>
          <p:cNvSpPr/>
          <p:nvPr/>
        </p:nvSpPr>
        <p:spPr>
          <a:xfrm>
            <a:off x="0" y="1039813"/>
            <a:ext cx="11734800" cy="4340225"/>
          </a:xfrm>
          <a:prstGeom prst="rect">
            <a:avLst/>
          </a:prstGeom>
        </p:spPr>
        <p:txBody>
          <a:bodyPr>
            <a:spAutoFit/>
          </a:bodyPr>
          <a:lstStyle/>
          <a:p>
            <a:pPr marL="342900" indent="-342900" fontAlgn="auto">
              <a:lnSpc>
                <a:spcPct val="150000"/>
              </a:lnSpc>
              <a:spcBef>
                <a:spcPts val="0"/>
              </a:spcBef>
              <a:spcAft>
                <a:spcPts val="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A previdência é o </a:t>
            </a:r>
            <a:r>
              <a:rPr lang="pt-BR" sz="2400" b="1" dirty="0">
                <a:latin typeface="Candara" panose="020E0502030303020204" pitchFamily="34" charset="0"/>
                <a:cs typeface="+mn-cs"/>
              </a:rPr>
              <a:t>maior item dos gastos </a:t>
            </a:r>
            <a:r>
              <a:rPr lang="pt-BR" sz="2400" dirty="0">
                <a:latin typeface="Candara" panose="020E0502030303020204" pitchFamily="34" charset="0"/>
                <a:cs typeface="+mn-cs"/>
              </a:rPr>
              <a:t>públicos e </a:t>
            </a:r>
            <a:r>
              <a:rPr lang="pt-BR" sz="2400" b="1" dirty="0">
                <a:latin typeface="Candara" panose="020E0502030303020204" pitchFamily="34" charset="0"/>
                <a:cs typeface="+mn-cs"/>
              </a:rPr>
              <a:t>é deficitária.</a:t>
            </a:r>
          </a:p>
          <a:p>
            <a:pPr marL="342900" indent="-342900" fontAlgn="auto">
              <a:lnSpc>
                <a:spcPct val="150000"/>
              </a:lnSpc>
              <a:spcBef>
                <a:spcPts val="0"/>
              </a:spcBef>
              <a:spcAft>
                <a:spcPts val="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Necessidade de </a:t>
            </a:r>
            <a:r>
              <a:rPr lang="pt-BR" sz="2400" b="1" dirty="0">
                <a:latin typeface="Candara" panose="020E0502030303020204" pitchFamily="34" charset="0"/>
                <a:cs typeface="+mn-cs"/>
              </a:rPr>
              <a:t>ajuste fiscal.</a:t>
            </a:r>
          </a:p>
          <a:p>
            <a:pPr marL="342900" indent="-342900" fontAlgn="auto">
              <a:lnSpc>
                <a:spcPct val="150000"/>
              </a:lnSpc>
              <a:spcBef>
                <a:spcPts val="0"/>
              </a:spcBef>
              <a:spcAft>
                <a:spcPts val="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O </a:t>
            </a:r>
            <a:r>
              <a:rPr lang="pt-BR" sz="2400" b="1" dirty="0">
                <a:latin typeface="Candara" panose="020E0502030303020204" pitchFamily="34" charset="0"/>
                <a:cs typeface="+mn-cs"/>
              </a:rPr>
              <a:t>envelhecimento populacional</a:t>
            </a:r>
            <a:r>
              <a:rPr lang="pt-BR" sz="2400" dirty="0">
                <a:latin typeface="Candara" panose="020E0502030303020204" pitchFamily="34" charset="0"/>
                <a:cs typeface="+mn-cs"/>
              </a:rPr>
              <a:t> pressiona o custeio da previdência e isso vai se agravar muito mais no futuro. </a:t>
            </a:r>
          </a:p>
          <a:p>
            <a:pPr marL="342900" indent="-342900" fontAlgn="auto">
              <a:lnSpc>
                <a:spcPct val="150000"/>
              </a:lnSpc>
              <a:spcBef>
                <a:spcPts val="0"/>
              </a:spcBef>
              <a:spcAft>
                <a:spcPts val="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A previdência é excessivamente </a:t>
            </a:r>
            <a:r>
              <a:rPr lang="pt-BR" sz="2400" b="1" dirty="0">
                <a:latin typeface="Candara" panose="020E0502030303020204" pitchFamily="34" charset="0"/>
                <a:cs typeface="+mn-cs"/>
              </a:rPr>
              <a:t>generosa</a:t>
            </a:r>
            <a:r>
              <a:rPr lang="pt-BR" sz="2400" dirty="0">
                <a:latin typeface="Candara" panose="020E0502030303020204" pitchFamily="34" charset="0"/>
                <a:cs typeface="+mn-cs"/>
              </a:rPr>
              <a:t> em relação ao padrão internacional.</a:t>
            </a:r>
          </a:p>
          <a:p>
            <a:pPr marL="342900" indent="-342900" fontAlgn="auto">
              <a:lnSpc>
                <a:spcPct val="150000"/>
              </a:lnSpc>
              <a:spcBef>
                <a:spcPts val="0"/>
              </a:spcBef>
              <a:spcAft>
                <a:spcPts val="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Existem </a:t>
            </a:r>
            <a:r>
              <a:rPr lang="pt-BR" sz="2400" b="1" dirty="0">
                <a:latin typeface="Candara" panose="020E0502030303020204" pitchFamily="34" charset="0"/>
                <a:cs typeface="+mn-cs"/>
              </a:rPr>
              <a:t>distorções</a:t>
            </a:r>
            <a:r>
              <a:rPr lang="pt-BR" sz="2400" dirty="0">
                <a:latin typeface="Candara" panose="020E0502030303020204" pitchFamily="34" charset="0"/>
                <a:cs typeface="+mn-cs"/>
              </a:rPr>
              <a:t> que criam disparidades entre os beneficiários do RGPS e dos </a:t>
            </a:r>
            <a:r>
              <a:rPr lang="pt-BR" sz="2400" dirty="0" err="1" smtClean="0">
                <a:latin typeface="Candara" panose="020E0502030303020204" pitchFamily="34" charset="0"/>
                <a:cs typeface="+mn-cs"/>
              </a:rPr>
              <a:t>RPPS’s</a:t>
            </a:r>
            <a:r>
              <a:rPr lang="pt-BR" sz="2400" dirty="0" smtClean="0">
                <a:latin typeface="Candara" panose="020E0502030303020204" pitchFamily="34" charset="0"/>
                <a:cs typeface="+mn-cs"/>
              </a:rPr>
              <a:t> </a:t>
            </a:r>
            <a:r>
              <a:rPr lang="pt-BR" sz="2400" dirty="0">
                <a:latin typeface="Candara" panose="020E0502030303020204" pitchFamily="34" charset="0"/>
                <a:cs typeface="+mn-cs"/>
              </a:rPr>
              <a:t>e entre os diferentes segmentos populacionais. </a:t>
            </a:r>
          </a:p>
          <a:p>
            <a:pPr fontAlgn="auto">
              <a:spcBef>
                <a:spcPts val="0"/>
              </a:spcBef>
              <a:spcAft>
                <a:spcPts val="600"/>
              </a:spcAft>
              <a:buClr>
                <a:schemeClr val="accent1"/>
              </a:buClr>
              <a:buSzPct val="160000"/>
              <a:defRPr/>
            </a:pPr>
            <a:endParaRPr lang="pt-BR" sz="2400" dirty="0">
              <a:latin typeface="Candara" panose="020E0502030303020204" pitchFamily="34" charset="0"/>
              <a:cs typeface="+mn-cs"/>
            </a:endParaRPr>
          </a:p>
        </p:txBody>
      </p:sp>
    </p:spTree>
    <p:extLst>
      <p:ext uri="{BB962C8B-B14F-4D97-AF65-F5344CB8AC3E}">
        <p14:creationId xmlns:p14="http://schemas.microsoft.com/office/powerpoint/2010/main" val="2021259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1"/>
            <a:ext cx="10394706" cy="660400"/>
          </a:xfrm>
        </p:spPr>
        <p:txBody>
          <a:bodyPr>
            <a:normAutofit/>
          </a:bodyPr>
          <a:lstStyle/>
          <a:p>
            <a:pPr algn="l"/>
            <a:r>
              <a:rPr lang="pt-BR" sz="3200" b="1" dirty="0">
                <a:solidFill>
                  <a:schemeClr val="accent1"/>
                </a:solidFill>
                <a:latin typeface="Candara" panose="020E0502030303020204" pitchFamily="34" charset="0"/>
              </a:rPr>
              <a:t>8. pontos adicionais</a:t>
            </a:r>
            <a:endParaRPr lang="pt-BR" sz="3200" dirty="0">
              <a:solidFill>
                <a:schemeClr val="accent1"/>
              </a:solidFill>
            </a:endParaRPr>
          </a:p>
        </p:txBody>
      </p:sp>
      <p:sp>
        <p:nvSpPr>
          <p:cNvPr id="6" name="Espaço Reservado para Texto 5"/>
          <p:cNvSpPr>
            <a:spLocks noGrp="1"/>
          </p:cNvSpPr>
          <p:nvPr>
            <p:ph type="body" idx="1"/>
          </p:nvPr>
        </p:nvSpPr>
        <p:spPr>
          <a:xfrm>
            <a:off x="713324" y="854439"/>
            <a:ext cx="3310128" cy="688736"/>
          </a:xfrm>
        </p:spPr>
        <p:txBody>
          <a:bodyPr/>
          <a:lstStyle/>
          <a:p>
            <a:r>
              <a:rPr lang="pt-BR" u="sng" dirty="0" smtClean="0"/>
              <a:t>Servidores estaduais e Municipais</a:t>
            </a:r>
            <a:endParaRPr lang="pt-BR" dirty="0"/>
          </a:p>
        </p:txBody>
      </p:sp>
      <p:sp>
        <p:nvSpPr>
          <p:cNvPr id="9" name="Espaço Reservado para Texto 8"/>
          <p:cNvSpPr>
            <a:spLocks noGrp="1"/>
          </p:cNvSpPr>
          <p:nvPr>
            <p:ph type="body" sz="half" idx="15"/>
          </p:nvPr>
        </p:nvSpPr>
        <p:spPr>
          <a:xfrm>
            <a:off x="121920" y="1508084"/>
            <a:ext cx="4264729" cy="4465996"/>
          </a:xfrm>
        </p:spPr>
        <p:txBody>
          <a:bodyPr>
            <a:noAutofit/>
          </a:bodyPr>
          <a:lstStyle/>
          <a:p>
            <a:pPr marL="342900" indent="-342900">
              <a:spcBef>
                <a:spcPts val="0"/>
              </a:spcBef>
              <a:spcAft>
                <a:spcPts val="600"/>
              </a:spcAft>
              <a:buClr>
                <a:schemeClr val="accent1"/>
              </a:buClr>
              <a:buSzPct val="100000"/>
              <a:buFont typeface="Wingdings" panose="05000000000000000000" pitchFamily="2" charset="2"/>
              <a:buChar char="ü"/>
            </a:pPr>
            <a:r>
              <a:rPr lang="pt-BR" sz="2000" cap="none" dirty="0" smtClean="0">
                <a:latin typeface="Candara" panose="020E0502030303020204" pitchFamily="34" charset="0"/>
              </a:rPr>
              <a:t>Durante os </a:t>
            </a:r>
            <a:r>
              <a:rPr lang="pt-BR" sz="2000" b="1" cap="none" dirty="0" smtClean="0">
                <a:latin typeface="Candara" panose="020E0502030303020204" pitchFamily="34" charset="0"/>
              </a:rPr>
              <a:t>cento e oitenta dias </a:t>
            </a:r>
            <a:r>
              <a:rPr lang="pt-BR" sz="2000" cap="none" dirty="0" smtClean="0">
                <a:latin typeface="Candara" panose="020E0502030303020204" pitchFamily="34" charset="0"/>
              </a:rPr>
              <a:t>posteriores à data de promulgação, os Estados, o Distrito Federal e os Municípios poderão, observado o equilíbrio financeiro e atuarial, </a:t>
            </a:r>
            <a:r>
              <a:rPr lang="pt-BR" sz="2000" b="1" cap="none" dirty="0" smtClean="0">
                <a:latin typeface="Candara" panose="020E0502030303020204" pitchFamily="34" charset="0"/>
              </a:rPr>
              <a:t>instituir regras de aposentadoria e pensão aplicáveis especificamente aos seus servidores</a:t>
            </a:r>
            <a:r>
              <a:rPr lang="pt-BR" sz="2000" b="1" dirty="0" smtClean="0"/>
              <a:t>. </a:t>
            </a:r>
          </a:p>
          <a:p>
            <a:pPr>
              <a:spcBef>
                <a:spcPts val="0"/>
              </a:spcBef>
              <a:spcAft>
                <a:spcPts val="1200"/>
              </a:spcAft>
              <a:buClr>
                <a:schemeClr val="accent1"/>
              </a:buClr>
              <a:buSzPct val="100000"/>
            </a:pPr>
            <a:r>
              <a:rPr lang="pt-BR" cap="none" dirty="0" smtClean="0">
                <a:latin typeface="Candara" panose="020E0502030303020204" pitchFamily="34" charset="0"/>
              </a:rPr>
              <a:t>(*Não está claro como esse artigo pode ter eficácia sem incorrer em inconstitucionalidades)</a:t>
            </a:r>
            <a:endParaRPr lang="pt-BR" cap="none" dirty="0">
              <a:latin typeface="Candara" panose="020E0502030303020204" pitchFamily="34" charset="0"/>
            </a:endParaRPr>
          </a:p>
        </p:txBody>
      </p:sp>
      <p:sp>
        <p:nvSpPr>
          <p:cNvPr id="8" name="Espaço Reservado para Texto 7"/>
          <p:cNvSpPr>
            <a:spLocks noGrp="1"/>
          </p:cNvSpPr>
          <p:nvPr>
            <p:ph type="body" sz="quarter" idx="13"/>
          </p:nvPr>
        </p:nvSpPr>
        <p:spPr>
          <a:xfrm>
            <a:off x="5142579" y="1028123"/>
            <a:ext cx="3310128" cy="576262"/>
          </a:xfrm>
        </p:spPr>
        <p:txBody>
          <a:bodyPr/>
          <a:lstStyle/>
          <a:p>
            <a:r>
              <a:rPr lang="pt-BR" u="sng" dirty="0" smtClean="0"/>
              <a:t>Trabalhadores de estatais</a:t>
            </a:r>
            <a:endParaRPr lang="pt-BR" dirty="0"/>
          </a:p>
        </p:txBody>
      </p:sp>
      <p:sp>
        <p:nvSpPr>
          <p:cNvPr id="11" name="Espaço Reservado para Texto 10"/>
          <p:cNvSpPr>
            <a:spLocks noGrp="1"/>
          </p:cNvSpPr>
          <p:nvPr>
            <p:ph type="body" sz="half" idx="17"/>
          </p:nvPr>
        </p:nvSpPr>
        <p:spPr>
          <a:xfrm>
            <a:off x="4661943" y="1580260"/>
            <a:ext cx="3835735" cy="3531383"/>
          </a:xfrm>
        </p:spPr>
        <p:txBody>
          <a:bodyPr>
            <a:noAutofit/>
          </a:bodyPr>
          <a:lstStyle/>
          <a:p>
            <a:pPr marL="285750" indent="-285750">
              <a:buClr>
                <a:schemeClr val="accent1"/>
              </a:buClr>
              <a:buSzPct val="100000"/>
              <a:buFont typeface="Wingdings" panose="05000000000000000000" pitchFamily="2" charset="2"/>
              <a:buChar char="ü"/>
            </a:pPr>
            <a:r>
              <a:rPr lang="pt-BR" sz="2000" cap="none" dirty="0" smtClean="0">
                <a:latin typeface="Candara" panose="020E0502030303020204" pitchFamily="34" charset="0"/>
              </a:rPr>
              <a:t>Os </a:t>
            </a:r>
            <a:r>
              <a:rPr lang="pt-BR" sz="2000" b="1" cap="none" dirty="0" smtClean="0">
                <a:latin typeface="Candara" panose="020E0502030303020204" pitchFamily="34" charset="0"/>
              </a:rPr>
              <a:t>empregados das empresas públicas</a:t>
            </a:r>
            <a:r>
              <a:rPr lang="pt-BR" sz="2000" cap="none" dirty="0" smtClean="0">
                <a:latin typeface="Candara" panose="020E0502030303020204" pitchFamily="34" charset="0"/>
              </a:rPr>
              <a:t>, sociedade de economia mista e suas subsidiárias serão </a:t>
            </a:r>
            <a:r>
              <a:rPr lang="pt-BR" sz="2000" b="1" cap="none" dirty="0" smtClean="0">
                <a:latin typeface="Candara" panose="020E0502030303020204" pitchFamily="34" charset="0"/>
              </a:rPr>
              <a:t>aposentados compulsoriamente</a:t>
            </a:r>
            <a:r>
              <a:rPr lang="pt-BR" sz="2000" cap="none" dirty="0" smtClean="0">
                <a:latin typeface="Candara" panose="020E0502030303020204" pitchFamily="34" charset="0"/>
              </a:rPr>
              <a:t>, </a:t>
            </a:r>
          </a:p>
          <a:p>
            <a:pPr marL="285750" indent="-285750">
              <a:buClr>
                <a:schemeClr val="accent1"/>
              </a:buClr>
              <a:buSzPct val="100000"/>
            </a:pPr>
            <a:r>
              <a:rPr lang="pt-BR" sz="2000" cap="none" dirty="0" smtClean="0">
                <a:latin typeface="Candara" panose="020E0502030303020204" pitchFamily="34" charset="0"/>
              </a:rPr>
              <a:t>independentemente de exigência de cumprimento dos 25 anos de contribuição, aos 75 anos de idade.</a:t>
            </a:r>
            <a:endParaRPr lang="pt-BR" sz="2000" cap="none" dirty="0">
              <a:latin typeface="Candara" panose="020E0502030303020204" pitchFamily="34" charset="0"/>
            </a:endParaRPr>
          </a:p>
        </p:txBody>
      </p:sp>
      <p:sp>
        <p:nvSpPr>
          <p:cNvPr id="15" name="Espaço Reservado para Texto 10"/>
          <p:cNvSpPr>
            <a:spLocks noGrp="1"/>
          </p:cNvSpPr>
          <p:nvPr>
            <p:ph type="body" sz="half" idx="17"/>
          </p:nvPr>
        </p:nvSpPr>
        <p:spPr>
          <a:xfrm>
            <a:off x="8424475" y="1612741"/>
            <a:ext cx="3497705" cy="3531383"/>
          </a:xfrm>
        </p:spPr>
        <p:txBody>
          <a:bodyPr>
            <a:noAutofit/>
          </a:bodyPr>
          <a:lstStyle/>
          <a:p>
            <a:pPr marL="285750" indent="-285750">
              <a:buClr>
                <a:schemeClr val="accent1"/>
              </a:buClr>
              <a:buSzPct val="100000"/>
              <a:buFont typeface="Wingdings" panose="05000000000000000000" pitchFamily="2" charset="2"/>
              <a:buChar char="ü"/>
            </a:pPr>
            <a:r>
              <a:rPr lang="pt-BR" sz="2000" cap="none" dirty="0" smtClean="0">
                <a:latin typeface="Candara" panose="020E0502030303020204" pitchFamily="34" charset="0"/>
              </a:rPr>
              <a:t>Manutenção das isenções  tributárias já praticadas para as entidades filantrópicas. Vedação a novas isenções</a:t>
            </a:r>
            <a:endParaRPr lang="pt-BR" sz="2000" cap="none" dirty="0">
              <a:latin typeface="Candara" panose="020E0502030303020204" pitchFamily="34" charset="0"/>
            </a:endParaRPr>
          </a:p>
        </p:txBody>
      </p:sp>
      <p:sp>
        <p:nvSpPr>
          <p:cNvPr id="16" name="Espaço Reservado para Texto 7"/>
          <p:cNvSpPr>
            <a:spLocks noGrp="1"/>
          </p:cNvSpPr>
          <p:nvPr>
            <p:ph type="body" sz="quarter" idx="13"/>
          </p:nvPr>
        </p:nvSpPr>
        <p:spPr>
          <a:xfrm>
            <a:off x="8622795" y="760247"/>
            <a:ext cx="3310128" cy="576262"/>
          </a:xfrm>
        </p:spPr>
        <p:txBody>
          <a:bodyPr/>
          <a:lstStyle/>
          <a:p>
            <a:r>
              <a:rPr lang="pt-BR" u="sng" dirty="0" smtClean="0"/>
              <a:t>Isenções tributárias</a:t>
            </a:r>
            <a:endParaRPr lang="pt-BR" dirty="0"/>
          </a:p>
        </p:txBody>
      </p:sp>
    </p:spTree>
    <p:extLst>
      <p:ext uri="{BB962C8B-B14F-4D97-AF65-F5344CB8AC3E}">
        <p14:creationId xmlns:p14="http://schemas.microsoft.com/office/powerpoint/2010/main" val="2503227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10909300" cy="1152525"/>
          </a:xfrm>
        </p:spPr>
        <p:txBody>
          <a:bodyPr>
            <a:noAutofit/>
          </a:bodyPr>
          <a:lstStyle/>
          <a:p>
            <a:pPr fontAlgn="auto">
              <a:spcAft>
                <a:spcPts val="0"/>
              </a:spcAft>
              <a:defRPr/>
            </a:pPr>
            <a:r>
              <a:rPr lang="pt-BR" sz="2800" b="1" dirty="0">
                <a:solidFill>
                  <a:schemeClr val="accent1"/>
                </a:solidFill>
                <a:latin typeface="Candara" panose="020E0502030303020204" pitchFamily="34" charset="0"/>
              </a:rPr>
              <a:t>9</a:t>
            </a:r>
            <a:r>
              <a:rPr lang="pt-BR" sz="2800" b="1" dirty="0" smtClean="0">
                <a:solidFill>
                  <a:schemeClr val="accent1"/>
                </a:solidFill>
                <a:latin typeface="Candara" panose="020E0502030303020204" pitchFamily="34" charset="0"/>
              </a:rPr>
              <a:t>. </a:t>
            </a:r>
            <a:r>
              <a:rPr lang="pt-BR" sz="2800" b="1" dirty="0">
                <a:solidFill>
                  <a:schemeClr val="accent1"/>
                </a:solidFill>
                <a:latin typeface="Candara" panose="020E0502030303020204" pitchFamily="34" charset="0"/>
              </a:rPr>
              <a:t>"Regra rígida e igual para uma sociedade muito </a:t>
            </a:r>
            <a:r>
              <a:rPr lang="pt-BR" sz="2800" b="1" dirty="0" smtClean="0">
                <a:solidFill>
                  <a:schemeClr val="accent1"/>
                </a:solidFill>
                <a:latin typeface="Candara" panose="020E0502030303020204" pitchFamily="34" charset="0"/>
              </a:rPr>
              <a:t>desigual”.  </a:t>
            </a:r>
            <a:r>
              <a:rPr lang="pt-BR" sz="3200" dirty="0">
                <a:solidFill>
                  <a:schemeClr val="accent1"/>
                </a:solidFill>
              </a:rPr>
              <a:t/>
            </a:r>
            <a:br>
              <a:rPr lang="pt-BR" sz="3200" dirty="0">
                <a:solidFill>
                  <a:schemeClr val="accent1"/>
                </a:solidFill>
              </a:rPr>
            </a:br>
            <a:endParaRPr lang="pt-BR" sz="3200" dirty="0">
              <a:solidFill>
                <a:schemeClr val="accent1"/>
              </a:solidFill>
            </a:endParaRPr>
          </a:p>
        </p:txBody>
      </p:sp>
      <p:sp>
        <p:nvSpPr>
          <p:cNvPr id="89091" name="Retângulo 1"/>
          <p:cNvSpPr>
            <a:spLocks noChangeArrowheads="1"/>
          </p:cNvSpPr>
          <p:nvPr/>
        </p:nvSpPr>
        <p:spPr bwMode="auto">
          <a:xfrm>
            <a:off x="150813" y="755650"/>
            <a:ext cx="11422062"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10000"/>
              </a:lnSpc>
              <a:spcAft>
                <a:spcPts val="1800"/>
              </a:spcAft>
              <a:buClr>
                <a:schemeClr val="accent1"/>
              </a:buClr>
              <a:buSzPct val="160000"/>
              <a:buFont typeface="Wingdings" pitchFamily="2" charset="2"/>
              <a:buChar char="ü"/>
            </a:pPr>
            <a:r>
              <a:rPr lang="pt-BR" sz="2400" dirty="0">
                <a:latin typeface="Candara" pitchFamily="34" charset="0"/>
              </a:rPr>
              <a:t>Muitos não vão conseguir se aposentar;</a:t>
            </a:r>
          </a:p>
          <a:p>
            <a:pPr marL="342900" indent="-342900">
              <a:lnSpc>
                <a:spcPct val="110000"/>
              </a:lnSpc>
              <a:spcAft>
                <a:spcPts val="1800"/>
              </a:spcAft>
              <a:buClr>
                <a:schemeClr val="accent1"/>
              </a:buClr>
              <a:buSzPct val="160000"/>
              <a:buFont typeface="Wingdings" pitchFamily="2" charset="2"/>
              <a:buChar char="ü"/>
            </a:pPr>
            <a:r>
              <a:rPr lang="pt-BR" sz="2400" dirty="0">
                <a:latin typeface="Candara" pitchFamily="34" charset="0"/>
              </a:rPr>
              <a:t>Grupos mais atingidos (por rotatividade, sazonalidade, ilegalidade, baixa renda): rurais, trabalhadores na construção civil e limpeza, empregadas domésticas; </a:t>
            </a:r>
          </a:p>
          <a:p>
            <a:pPr marL="342900" indent="-342900">
              <a:lnSpc>
                <a:spcPct val="110000"/>
              </a:lnSpc>
              <a:spcAft>
                <a:spcPts val="1800"/>
              </a:spcAft>
              <a:buClr>
                <a:schemeClr val="accent1"/>
              </a:buClr>
              <a:buSzPct val="160000"/>
              <a:buFont typeface="Wingdings" pitchFamily="2" charset="2"/>
              <a:buChar char="ü"/>
            </a:pPr>
            <a:r>
              <a:rPr lang="pt-BR" sz="2400" dirty="0">
                <a:latin typeface="Candara" pitchFamily="34" charset="0"/>
              </a:rPr>
              <a:t>Mulheres também têm mais dificuldade de acumular 25 anos de contribuição (condições piores no mercado de trabalho e cuidados na família); </a:t>
            </a:r>
          </a:p>
          <a:p>
            <a:pPr marL="342900" indent="-342900">
              <a:lnSpc>
                <a:spcPct val="110000"/>
              </a:lnSpc>
              <a:spcAft>
                <a:spcPts val="1800"/>
              </a:spcAft>
              <a:buClr>
                <a:schemeClr val="accent1"/>
              </a:buClr>
              <a:buSzPct val="160000"/>
              <a:buFont typeface="Wingdings" pitchFamily="2" charset="2"/>
              <a:buChar char="ü"/>
            </a:pPr>
            <a:r>
              <a:rPr lang="pt-BR" sz="2400" dirty="0">
                <a:latin typeface="Candara" pitchFamily="34" charset="0"/>
              </a:rPr>
              <a:t>Muitos sem acesso à aposentadoria e com benefício assistencial mais distante (por aumento da idade e mudança da composição de renda da família);</a:t>
            </a:r>
          </a:p>
        </p:txBody>
      </p:sp>
      <p:sp>
        <p:nvSpPr>
          <p:cNvPr id="89092" name="CaixaDeTexto 4"/>
          <p:cNvSpPr txBox="1">
            <a:spLocks noChangeArrowheads="1"/>
          </p:cNvSpPr>
          <p:nvPr/>
        </p:nvSpPr>
        <p:spPr bwMode="auto">
          <a:xfrm>
            <a:off x="0" y="4506913"/>
            <a:ext cx="117348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3200">
                <a:latin typeface="Impact" pitchFamily="34" charset="0"/>
              </a:rPr>
              <a:t>PEC 287 e seu substitutivo pode agravar substancialmente a desigualdade social do país</a:t>
            </a:r>
          </a:p>
          <a:p>
            <a:endParaRPr lang="pt-BR">
              <a:latin typeface="Impact" pitchFamily="34"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10396538" cy="1152525"/>
          </a:xfrm>
        </p:spPr>
        <p:txBody>
          <a:bodyPr>
            <a:noAutofit/>
          </a:bodyPr>
          <a:lstStyle/>
          <a:p>
            <a:pPr fontAlgn="auto">
              <a:spcAft>
                <a:spcPts val="0"/>
              </a:spcAft>
              <a:defRPr/>
            </a:pPr>
            <a:r>
              <a:rPr lang="pt-BR" sz="2800" b="1" dirty="0" smtClean="0">
                <a:solidFill>
                  <a:schemeClr val="accent1"/>
                </a:solidFill>
                <a:latin typeface="Candara" panose="020E0502030303020204" pitchFamily="34" charset="0"/>
              </a:rPr>
              <a:t>10. </a:t>
            </a:r>
            <a:r>
              <a:rPr lang="pt-BR" sz="2800" b="1" dirty="0">
                <a:solidFill>
                  <a:schemeClr val="accent1"/>
                </a:solidFill>
                <a:latin typeface="Candara" panose="020E0502030303020204" pitchFamily="34" charset="0"/>
              </a:rPr>
              <a:t>mercado de trabalho “atravancado” e desregulado</a:t>
            </a:r>
            <a:r>
              <a:rPr lang="pt-BR" sz="3600" b="1" dirty="0">
                <a:solidFill>
                  <a:schemeClr val="accent1">
                    <a:lumMod val="60000"/>
                    <a:lumOff val="40000"/>
                  </a:schemeClr>
                </a:solidFill>
              </a:rPr>
              <a:t/>
            </a:r>
            <a:br>
              <a:rPr lang="pt-BR" sz="3600" b="1" dirty="0">
                <a:solidFill>
                  <a:schemeClr val="accent1">
                    <a:lumMod val="60000"/>
                    <a:lumOff val="40000"/>
                  </a:schemeClr>
                </a:solidFill>
              </a:rPr>
            </a:br>
            <a:endParaRPr lang="pt-BR" sz="3600" dirty="0">
              <a:solidFill>
                <a:schemeClr val="accent1">
                  <a:lumMod val="60000"/>
                  <a:lumOff val="40000"/>
                </a:schemeClr>
              </a:solidFill>
            </a:endParaRPr>
          </a:p>
        </p:txBody>
      </p:sp>
      <p:sp>
        <p:nvSpPr>
          <p:cNvPr id="2" name="Retângulo 1"/>
          <p:cNvSpPr/>
          <p:nvPr/>
        </p:nvSpPr>
        <p:spPr>
          <a:xfrm>
            <a:off x="139700" y="920750"/>
            <a:ext cx="11734800" cy="5354638"/>
          </a:xfrm>
          <a:prstGeom prst="rect">
            <a:avLst/>
          </a:prstGeom>
        </p:spPr>
        <p:txBody>
          <a:bodyPr>
            <a:spAutoFit/>
          </a:bodyPr>
          <a:lstStyle/>
          <a:p>
            <a:pPr marL="514350" indent="-514350" fontAlgn="auto">
              <a:lnSpc>
                <a:spcPct val="150000"/>
              </a:lnSpc>
              <a:spcBef>
                <a:spcPts val="0"/>
              </a:spcBef>
              <a:spcAft>
                <a:spcPts val="180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Permanência de mais velhos por mais tempo no mercado de trabalho; </a:t>
            </a:r>
          </a:p>
          <a:p>
            <a:pPr marL="514350" indent="-514350" fontAlgn="auto">
              <a:lnSpc>
                <a:spcPct val="150000"/>
              </a:lnSpc>
              <a:spcBef>
                <a:spcPts val="0"/>
              </a:spcBef>
              <a:spcAft>
                <a:spcPts val="180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Simultaneamente dificuldade de reemprego de pessoas mais velhas desempregadas; </a:t>
            </a:r>
          </a:p>
          <a:p>
            <a:pPr marL="514350" indent="-514350" fontAlgn="auto">
              <a:lnSpc>
                <a:spcPct val="150000"/>
              </a:lnSpc>
              <a:spcBef>
                <a:spcPts val="0"/>
              </a:spcBef>
              <a:spcAft>
                <a:spcPts val="180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Dificuldade de ingresso das pessoas mais jovens em posições protegidas (com Previdência)</a:t>
            </a:r>
          </a:p>
          <a:p>
            <a:pPr marL="514350" indent="-514350" fontAlgn="auto">
              <a:lnSpc>
                <a:spcPct val="150000"/>
              </a:lnSpc>
              <a:spcBef>
                <a:spcPts val="0"/>
              </a:spcBef>
              <a:spcAft>
                <a:spcPts val="1800"/>
              </a:spcAft>
              <a:buClr>
                <a:schemeClr val="accent1"/>
              </a:buClr>
              <a:buSzPct val="160000"/>
              <a:buFont typeface="Wingdings" panose="05000000000000000000" pitchFamily="2" charset="2"/>
              <a:buChar char="ü"/>
              <a:defRPr/>
            </a:pPr>
            <a:r>
              <a:rPr lang="pt-BR" sz="2400" dirty="0">
                <a:latin typeface="Candara" panose="020E0502030303020204" pitchFamily="34" charset="0"/>
                <a:cs typeface="+mn-cs"/>
              </a:rPr>
              <a:t>Desincentivo à busca do emprego formal (hoje motivada, em boa medida pela PS ) e incentivo a outras inserções no mercado de trabalho..</a:t>
            </a:r>
            <a:endParaRPr lang="pt-BR" sz="2400" b="1" dirty="0">
              <a:latin typeface="Candara" panose="020E0502030303020204" pitchFamily="34" charset="0"/>
              <a:cs typeface="+mn-cs"/>
            </a:endParaRPr>
          </a:p>
          <a:p>
            <a:pPr fontAlgn="auto">
              <a:lnSpc>
                <a:spcPct val="150000"/>
              </a:lnSpc>
              <a:spcBef>
                <a:spcPts val="0"/>
              </a:spcBef>
              <a:spcAft>
                <a:spcPts val="0"/>
              </a:spcAft>
              <a:buClr>
                <a:schemeClr val="accent1"/>
              </a:buClr>
              <a:buSzPct val="160000"/>
              <a:defRPr/>
            </a:pPr>
            <a:endParaRPr lang="pt-BR" sz="2800" dirty="0">
              <a:latin typeface="Candara" panose="020E0502030303020204" pitchFamily="34" charset="0"/>
              <a:cs typeface="+mn-cs"/>
            </a:endParaRPr>
          </a:p>
          <a:p>
            <a:pPr fontAlgn="auto">
              <a:spcBef>
                <a:spcPts val="0"/>
              </a:spcBef>
              <a:spcAft>
                <a:spcPts val="600"/>
              </a:spcAft>
              <a:buClr>
                <a:schemeClr val="accent1"/>
              </a:buClr>
              <a:buSzPct val="160000"/>
              <a:defRPr/>
            </a:pPr>
            <a:endParaRPr lang="pt-BR" sz="2400" dirty="0">
              <a:latin typeface="Candara" panose="020E0502030303020204" pitchFamily="34" charset="0"/>
              <a:cs typeface="+mn-cs"/>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tângulo 1"/>
          <p:cNvSpPr>
            <a:spLocks noChangeArrowheads="1"/>
          </p:cNvSpPr>
          <p:nvPr/>
        </p:nvSpPr>
        <p:spPr bwMode="auto">
          <a:xfrm>
            <a:off x="287681" y="1146604"/>
            <a:ext cx="10891837"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a:lnSpc>
                <a:spcPct val="110000"/>
              </a:lnSpc>
              <a:spcAft>
                <a:spcPts val="3000"/>
              </a:spcAft>
              <a:buClr>
                <a:schemeClr val="accent1"/>
              </a:buClr>
              <a:buSzPct val="160000"/>
              <a:buFont typeface="Wingdings" pitchFamily="2" charset="2"/>
              <a:buChar char="ü"/>
            </a:pPr>
            <a:r>
              <a:rPr lang="pt-BR" sz="2400" dirty="0">
                <a:latin typeface="Candara" pitchFamily="34" charset="0"/>
              </a:rPr>
              <a:t>Corrosão da confiança na Previdência Pública: risco de quebra do pacto entre gerações. </a:t>
            </a:r>
          </a:p>
          <a:p>
            <a:pPr marL="514350" indent="-514350">
              <a:lnSpc>
                <a:spcPct val="110000"/>
              </a:lnSpc>
              <a:spcAft>
                <a:spcPts val="3000"/>
              </a:spcAft>
              <a:buClr>
                <a:schemeClr val="accent1"/>
              </a:buClr>
              <a:buSzPct val="160000"/>
              <a:buFont typeface="Wingdings" pitchFamily="2" charset="2"/>
              <a:buChar char="ü"/>
            </a:pPr>
            <a:r>
              <a:rPr lang="pt-BR" sz="2400" dirty="0">
                <a:latin typeface="Candara" pitchFamily="34" charset="0"/>
              </a:rPr>
              <a:t>Sobrecarga da mulher (nos cuidados com crianças e com idosos) e sem políticas públicas pode gerar nova redução da fecundidade.</a:t>
            </a:r>
          </a:p>
          <a:p>
            <a:pPr marL="514350" indent="-514350">
              <a:lnSpc>
                <a:spcPct val="110000"/>
              </a:lnSpc>
              <a:spcAft>
                <a:spcPts val="3000"/>
              </a:spcAft>
              <a:buClr>
                <a:schemeClr val="accent1"/>
              </a:buClr>
              <a:buSzPct val="160000"/>
              <a:buFont typeface="Wingdings" pitchFamily="2" charset="2"/>
              <a:buChar char="ü"/>
            </a:pPr>
            <a:r>
              <a:rPr lang="pt-BR" sz="2400" dirty="0">
                <a:latin typeface="Candara" pitchFamily="34" charset="0"/>
              </a:rPr>
              <a:t>Mercado de trabalho mais desestruturado e com redução do padrão salarial ameaça evolução das contribuições previdenciárias.</a:t>
            </a:r>
          </a:p>
        </p:txBody>
      </p:sp>
      <p:sp>
        <p:nvSpPr>
          <p:cNvPr id="3" name="Título 2"/>
          <p:cNvSpPr>
            <a:spLocks noGrp="1"/>
          </p:cNvSpPr>
          <p:nvPr>
            <p:ph type="title"/>
          </p:nvPr>
        </p:nvSpPr>
        <p:spPr>
          <a:xfrm>
            <a:off x="0" y="352425"/>
            <a:ext cx="11963400" cy="1152525"/>
          </a:xfrm>
        </p:spPr>
        <p:txBody>
          <a:bodyPr>
            <a:noAutofit/>
          </a:bodyPr>
          <a:lstStyle/>
          <a:p>
            <a:pPr marL="514350" indent="-514350" fontAlgn="auto">
              <a:spcAft>
                <a:spcPts val="0"/>
              </a:spcAft>
              <a:defRPr/>
            </a:pPr>
            <a:r>
              <a:rPr lang="pt-BR" sz="2800" b="1" dirty="0" smtClean="0">
                <a:solidFill>
                  <a:schemeClr val="accent1"/>
                </a:solidFill>
                <a:latin typeface="Candara" panose="020E0502030303020204" pitchFamily="34" charset="0"/>
              </a:rPr>
              <a:t>11. </a:t>
            </a:r>
            <a:r>
              <a:rPr lang="pt-BR" sz="2800" b="1" dirty="0">
                <a:solidFill>
                  <a:schemeClr val="accent1"/>
                </a:solidFill>
                <a:latin typeface="Candara" panose="020E0502030303020204" pitchFamily="34" charset="0"/>
              </a:rPr>
              <a:t>Riscos adicionais para a sustentação da Previdência Pública </a:t>
            </a:r>
            <a:r>
              <a:rPr lang="pt-BR" sz="3200" b="1" dirty="0">
                <a:solidFill>
                  <a:schemeClr val="accent1">
                    <a:lumMod val="60000"/>
                    <a:lumOff val="40000"/>
                  </a:schemeClr>
                </a:solidFill>
              </a:rPr>
              <a:t/>
            </a:r>
            <a:br>
              <a:rPr lang="pt-BR" sz="3200" b="1" dirty="0">
                <a:solidFill>
                  <a:schemeClr val="accent1">
                    <a:lumMod val="60000"/>
                    <a:lumOff val="40000"/>
                  </a:schemeClr>
                </a:solidFill>
              </a:rPr>
            </a:br>
            <a:r>
              <a:rPr lang="pt-BR" sz="3200" dirty="0">
                <a:solidFill>
                  <a:schemeClr val="accent1">
                    <a:lumMod val="60000"/>
                    <a:lumOff val="40000"/>
                  </a:schemeClr>
                </a:solidFill>
              </a:rPr>
              <a:t/>
            </a:r>
            <a:br>
              <a:rPr lang="pt-BR" sz="3200" dirty="0">
                <a:solidFill>
                  <a:schemeClr val="accent1">
                    <a:lumMod val="60000"/>
                    <a:lumOff val="40000"/>
                  </a:schemeClr>
                </a:solidFill>
              </a:rPr>
            </a:br>
            <a:endParaRPr lang="pt-BR" sz="3200" dirty="0">
              <a:solidFill>
                <a:schemeClr val="accent1">
                  <a:lumMod val="60000"/>
                  <a:lumOff val="40000"/>
                </a:schemeClr>
              </a:solidFill>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1917700"/>
            <a:ext cx="5092700" cy="1158875"/>
          </a:xfrm>
        </p:spPr>
        <p:txBody>
          <a:bodyPr/>
          <a:lstStyle/>
          <a:p>
            <a:pPr fontAlgn="auto">
              <a:spcAft>
                <a:spcPts val="0"/>
              </a:spcAft>
              <a:defRPr/>
            </a:pPr>
            <a:r>
              <a:rPr lang="pt-BR" sz="3600" dirty="0">
                <a:solidFill>
                  <a:schemeClr val="tx2">
                    <a:lumMod val="60000"/>
                    <a:lumOff val="40000"/>
                  </a:schemeClr>
                </a:solidFill>
              </a:rPr>
              <a:t>13ª Jornada de debates </a:t>
            </a:r>
            <a:br>
              <a:rPr lang="pt-BR" sz="3600" dirty="0">
                <a:solidFill>
                  <a:schemeClr val="tx2">
                    <a:lumMod val="60000"/>
                    <a:lumOff val="40000"/>
                  </a:schemeClr>
                </a:solidFill>
              </a:rPr>
            </a:br>
            <a:r>
              <a:rPr lang="pt-BR" sz="3600" dirty="0">
                <a:solidFill>
                  <a:schemeClr val="tx2">
                    <a:lumMod val="60000"/>
                    <a:lumOff val="40000"/>
                  </a:schemeClr>
                </a:solidFill>
              </a:rPr>
              <a:t>2017</a:t>
            </a:r>
          </a:p>
        </p:txBody>
      </p:sp>
      <p:pic>
        <p:nvPicPr>
          <p:cNvPr id="92163" name="Imagem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750" y="4089400"/>
            <a:ext cx="36449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p:cNvSpPr txBox="1">
            <a:spLocks/>
          </p:cNvSpPr>
          <p:nvPr/>
        </p:nvSpPr>
        <p:spPr>
          <a:xfrm>
            <a:off x="6591300" y="1917700"/>
            <a:ext cx="5092700" cy="1158875"/>
          </a:xfrm>
          <a:prstGeom prst="rect">
            <a:avLst/>
          </a:prstGeom>
        </p:spPr>
        <p:txBody>
          <a:bodyPr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fontAlgn="auto">
              <a:spcAft>
                <a:spcPts val="0"/>
              </a:spcAft>
              <a:defRPr/>
            </a:pPr>
            <a:r>
              <a:rPr lang="pt-BR" sz="3600" dirty="0" err="1">
                <a:solidFill>
                  <a:schemeClr val="tx2">
                    <a:lumMod val="60000"/>
                    <a:lumOff val="40000"/>
                  </a:schemeClr>
                </a:solidFill>
              </a:rPr>
              <a:t>Pec</a:t>
            </a:r>
            <a:r>
              <a:rPr lang="pt-BR" sz="3600" dirty="0">
                <a:solidFill>
                  <a:schemeClr val="tx2">
                    <a:lumMod val="60000"/>
                    <a:lumOff val="40000"/>
                  </a:schemeClr>
                </a:solidFill>
              </a:rPr>
              <a:t> 287: a minimização da previdência pública </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solidFill>
                <a:schemeClr val="accent1">
                  <a:lumMod val="60000"/>
                  <a:lumOff val="40000"/>
                </a:schemeClr>
              </a:solidFill>
            </a:endParaRPr>
          </a:p>
        </p:txBody>
      </p:sp>
      <p:sp>
        <p:nvSpPr>
          <p:cNvPr id="3" name="Espaço Reservado para Conteúdo 2"/>
          <p:cNvSpPr>
            <a:spLocks noGrp="1"/>
          </p:cNvSpPr>
          <p:nvPr>
            <p:ph sz="quarter" idx="13"/>
          </p:nvPr>
        </p:nvSpPr>
        <p:spPr>
          <a:xfrm>
            <a:off x="685800" y="2063750"/>
            <a:ext cx="10394950" cy="3311525"/>
          </a:xfrm>
        </p:spPr>
        <p:txBody>
          <a:bodyPr/>
          <a:lstStyle/>
          <a:p>
            <a:pPr fontAlgn="auto">
              <a:spcAft>
                <a:spcPts val="0"/>
              </a:spcAft>
              <a:buClr>
                <a:schemeClr val="accent1">
                  <a:lumMod val="60000"/>
                  <a:lumOff val="40000"/>
                </a:schemeClr>
              </a:buClr>
              <a:buFont typeface="Arial" panose="020B0604020202020204" pitchFamily="34" charset="0"/>
              <a:buChar char="•"/>
              <a:defRPr/>
            </a:pPr>
            <a:endParaRPr lang="pt-BR"/>
          </a:p>
        </p:txBody>
      </p:sp>
      <p:pic>
        <p:nvPicPr>
          <p:cNvPr id="93188" name="Image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4975"/>
            <a:ext cx="12192000"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444500" y="44450"/>
            <a:ext cx="10877550" cy="646113"/>
          </a:xfrm>
          <a:prstGeom prst="rect">
            <a:avLst/>
          </a:prstGeom>
          <a:noFill/>
        </p:spPr>
        <p:txBody>
          <a:bodyPr>
            <a:spAutoFit/>
          </a:bodyPr>
          <a:lstStyle/>
          <a:p>
            <a:pPr algn="ctr" fontAlgn="auto">
              <a:spcBef>
                <a:spcPts val="0"/>
              </a:spcBef>
              <a:spcAft>
                <a:spcPts val="0"/>
              </a:spcAft>
              <a:defRPr/>
            </a:pPr>
            <a:r>
              <a:rPr lang="pt-BR" sz="3600" dirty="0">
                <a:solidFill>
                  <a:schemeClr val="accent2">
                    <a:lumMod val="50000"/>
                  </a:schemeClr>
                </a:solidFill>
                <a:latin typeface="+mn-lt"/>
                <a:cs typeface="+mn-cs"/>
              </a:rPr>
              <a:t>Especial Reforma da Previdência  </a:t>
            </a:r>
          </a:p>
        </p:txBody>
      </p:sp>
      <p:sp>
        <p:nvSpPr>
          <p:cNvPr id="6" name="Seta para a direita 5"/>
          <p:cNvSpPr/>
          <p:nvPr/>
        </p:nvSpPr>
        <p:spPr>
          <a:xfrm>
            <a:off x="6205538" y="5570538"/>
            <a:ext cx="1316037" cy="658812"/>
          </a:xfrm>
          <a:prstGeom prst="rightArrow">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pt-BR"/>
          </a:p>
        </p:txBody>
      </p:sp>
      <p:sp>
        <p:nvSpPr>
          <p:cNvPr id="93191" name="Retângulo 6"/>
          <p:cNvSpPr>
            <a:spLocks noChangeArrowheads="1"/>
          </p:cNvSpPr>
          <p:nvPr/>
        </p:nvSpPr>
        <p:spPr bwMode="auto">
          <a:xfrm>
            <a:off x="4349750" y="647700"/>
            <a:ext cx="30368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2000">
                <a:solidFill>
                  <a:srgbClr val="C00000"/>
                </a:solidFill>
                <a:latin typeface="Impact" pitchFamily="34" charset="0"/>
              </a:rPr>
              <a:t>www.dieese.org.br</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Aft>
                <a:spcPts val="0"/>
              </a:spcAft>
              <a:defRPr/>
            </a:pPr>
            <a:endParaRPr lang="pt-BR">
              <a:solidFill>
                <a:schemeClr val="accent1">
                  <a:lumMod val="60000"/>
                  <a:lumOff val="40000"/>
                </a:schemeClr>
              </a:solidFill>
            </a:endParaRPr>
          </a:p>
        </p:txBody>
      </p:sp>
      <p:sp>
        <p:nvSpPr>
          <p:cNvPr id="3" name="Espaço Reservado para Conteúdo 2"/>
          <p:cNvSpPr>
            <a:spLocks noGrp="1"/>
          </p:cNvSpPr>
          <p:nvPr>
            <p:ph sz="quarter" idx="13"/>
          </p:nvPr>
        </p:nvSpPr>
        <p:spPr>
          <a:xfrm>
            <a:off x="685800" y="2063750"/>
            <a:ext cx="10394950" cy="3311525"/>
          </a:xfrm>
        </p:spPr>
        <p:txBody>
          <a:bodyPr/>
          <a:lstStyle/>
          <a:p>
            <a:pPr fontAlgn="auto">
              <a:spcAft>
                <a:spcPts val="0"/>
              </a:spcAft>
              <a:buClr>
                <a:schemeClr val="accent1">
                  <a:lumMod val="60000"/>
                  <a:lumOff val="40000"/>
                </a:schemeClr>
              </a:buClr>
              <a:buFont typeface="Arial" panose="020B0604020202020204" pitchFamily="34" charset="0"/>
              <a:buChar char="•"/>
              <a:defRPr/>
            </a:pPr>
            <a:endParaRPr lang="pt-BR"/>
          </a:p>
        </p:txBody>
      </p:sp>
      <p:pic>
        <p:nvPicPr>
          <p:cNvPr id="94212" name="Image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9725"/>
            <a:ext cx="1219200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1919288" y="-57150"/>
            <a:ext cx="8180387" cy="400050"/>
          </a:xfrm>
          <a:prstGeom prst="rect">
            <a:avLst/>
          </a:prstGeom>
        </p:spPr>
        <p:txBody>
          <a:bodyPr>
            <a:spAutoFit/>
          </a:bodyPr>
          <a:lstStyle/>
          <a:p>
            <a:pPr fontAlgn="auto">
              <a:spcBef>
                <a:spcPts val="0"/>
              </a:spcBef>
              <a:spcAft>
                <a:spcPts val="0"/>
              </a:spcAft>
              <a:defRPr/>
            </a:pPr>
            <a:r>
              <a:rPr lang="pt-BR" sz="2000" b="1" dirty="0">
                <a:solidFill>
                  <a:schemeClr val="accent2">
                    <a:lumMod val="75000"/>
                  </a:schemeClr>
                </a:solidFill>
                <a:latin typeface="Arial" panose="020B0604020202020204" pitchFamily="34" charset="0"/>
                <a:cs typeface="Arial" panose="020B0604020202020204" pitchFamily="34" charset="0"/>
              </a:rPr>
              <a:t>http://www.dieese.org.br/evento/especialReformaPrevidencia.html</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tângulo 1"/>
          <p:cNvSpPr>
            <a:spLocks noChangeArrowheads="1"/>
          </p:cNvSpPr>
          <p:nvPr/>
        </p:nvSpPr>
        <p:spPr bwMode="auto">
          <a:xfrm>
            <a:off x="1168400" y="2409825"/>
            <a:ext cx="9634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ts val="1000"/>
              </a:spcBef>
              <a:buClr>
                <a:srgbClr val="75A2CE"/>
              </a:buClr>
              <a:buSzPct val="160000"/>
              <a:buFont typeface="Arial" charset="0"/>
              <a:buChar char="•"/>
              <a:defRPr sz="2000">
                <a:solidFill>
                  <a:schemeClr val="tx1"/>
                </a:solidFill>
                <a:latin typeface="Impact" pitchFamily="34" charset="0"/>
              </a:defRPr>
            </a:lvl1pPr>
            <a:lvl2pPr marL="742950" indent="-285750" eaLnBrk="0" hangingPunct="0">
              <a:lnSpc>
                <a:spcPct val="120000"/>
              </a:lnSpc>
              <a:spcBef>
                <a:spcPts val="500"/>
              </a:spcBef>
              <a:buClr>
                <a:srgbClr val="75A2CE"/>
              </a:buClr>
              <a:buSzPct val="160000"/>
              <a:buFont typeface="Arial" charset="0"/>
              <a:buChar char="•"/>
              <a:defRPr>
                <a:solidFill>
                  <a:schemeClr val="tx1"/>
                </a:solidFill>
                <a:latin typeface="Impact" pitchFamily="34" charset="0"/>
              </a:defRPr>
            </a:lvl2pPr>
            <a:lvl3pPr marL="1143000" indent="-228600" eaLnBrk="0" hangingPunct="0">
              <a:lnSpc>
                <a:spcPct val="120000"/>
              </a:lnSpc>
              <a:spcBef>
                <a:spcPts val="500"/>
              </a:spcBef>
              <a:buClr>
                <a:srgbClr val="75A2CE"/>
              </a:buClr>
              <a:buSzPct val="160000"/>
              <a:buFont typeface="Arial" charset="0"/>
              <a:buChar char="•"/>
              <a:defRPr sz="1600">
                <a:solidFill>
                  <a:schemeClr val="tx1"/>
                </a:solidFill>
                <a:latin typeface="Impact" pitchFamily="34" charset="0"/>
              </a:defRPr>
            </a:lvl3pPr>
            <a:lvl4pPr marL="16002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4pPr>
            <a:lvl5pPr marL="20574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5pPr>
            <a:lvl6pPr marL="25146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6pPr>
            <a:lvl7pPr marL="29718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7pPr>
            <a:lvl8pPr marL="34290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8pPr>
            <a:lvl9pPr marL="38862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9pPr>
          </a:lstStyle>
          <a:p>
            <a:pPr eaLnBrk="1" hangingPunct="1">
              <a:lnSpc>
                <a:spcPct val="100000"/>
              </a:lnSpc>
              <a:spcBef>
                <a:spcPct val="0"/>
              </a:spcBef>
              <a:buClrTx/>
              <a:buSzTx/>
              <a:buFontTx/>
              <a:buNone/>
            </a:pPr>
            <a:r>
              <a:rPr lang="pt-BR" altLang="pt-BR" sz="4800">
                <a:solidFill>
                  <a:schemeClr val="accent1"/>
                </a:solidFill>
              </a:rPr>
              <a:t>Crítica aos fundamentos da reforma </a:t>
            </a:r>
            <a:r>
              <a:rPr lang="pt-BR" altLang="pt-BR" sz="1800"/>
              <a:t/>
            </a:r>
            <a:br>
              <a:rPr lang="pt-BR" altLang="pt-BR" sz="1800"/>
            </a:br>
            <a:endParaRPr lang="pt-BR" altLang="pt-BR" sz="1800"/>
          </a:p>
        </p:txBody>
      </p:sp>
    </p:spTree>
    <p:extLst>
      <p:ext uri="{BB962C8B-B14F-4D97-AF65-F5344CB8AC3E}">
        <p14:creationId xmlns:p14="http://schemas.microsoft.com/office/powerpoint/2010/main" val="1309563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584200"/>
            <a:ext cx="5219700" cy="1428750"/>
          </a:xfrm>
        </p:spPr>
        <p:txBody>
          <a:bodyPr>
            <a:normAutofit fontScale="90000"/>
          </a:bodyPr>
          <a:lstStyle/>
          <a:p>
            <a:pPr eaLnBrk="1" fontAlgn="auto" hangingPunct="1">
              <a:spcAft>
                <a:spcPts val="0"/>
              </a:spcAft>
              <a:defRPr/>
            </a:pPr>
            <a:r>
              <a:rPr lang="pt-BR" dirty="0" smtClean="0">
                <a:solidFill>
                  <a:schemeClr val="accent1">
                    <a:lumMod val="60000"/>
                    <a:lumOff val="40000"/>
                  </a:schemeClr>
                </a:solidFill>
              </a:rPr>
              <a:t/>
            </a:r>
            <a:br>
              <a:rPr lang="pt-BR" dirty="0" smtClean="0">
                <a:solidFill>
                  <a:schemeClr val="accent1">
                    <a:lumMod val="60000"/>
                    <a:lumOff val="40000"/>
                  </a:schemeClr>
                </a:solidFill>
              </a:rPr>
            </a:br>
            <a:r>
              <a:rPr lang="pt-BR" dirty="0">
                <a:solidFill>
                  <a:schemeClr val="accent1">
                    <a:lumMod val="60000"/>
                    <a:lumOff val="40000"/>
                  </a:schemeClr>
                </a:solidFill>
              </a:rPr>
              <a:t/>
            </a:r>
            <a:br>
              <a:rPr lang="pt-BR" dirty="0">
                <a:solidFill>
                  <a:schemeClr val="accent1">
                    <a:lumMod val="60000"/>
                    <a:lumOff val="40000"/>
                  </a:schemeClr>
                </a:solidFill>
              </a:rPr>
            </a:br>
            <a:r>
              <a:rPr lang="pt-BR" dirty="0" smtClean="0">
                <a:solidFill>
                  <a:schemeClr val="accent1">
                    <a:lumMod val="60000"/>
                    <a:lumOff val="40000"/>
                  </a:schemeClr>
                </a:solidFill>
              </a:rPr>
              <a:t/>
            </a:r>
            <a:br>
              <a:rPr lang="pt-BR" dirty="0" smtClean="0">
                <a:solidFill>
                  <a:schemeClr val="accent1">
                    <a:lumMod val="60000"/>
                    <a:lumOff val="40000"/>
                  </a:schemeClr>
                </a:solidFill>
              </a:rPr>
            </a:br>
            <a:r>
              <a:rPr lang="pt-BR" dirty="0" smtClean="0">
                <a:solidFill>
                  <a:schemeClr val="accent1"/>
                </a:solidFill>
              </a:rPr>
              <a:t>1. a </a:t>
            </a:r>
            <a:r>
              <a:rPr lang="pt-BR" dirty="0">
                <a:solidFill>
                  <a:schemeClr val="accent1"/>
                </a:solidFill>
              </a:rPr>
              <a:t>questão do  </a:t>
            </a:r>
            <a:r>
              <a:rPr lang="pt-BR" dirty="0" smtClean="0">
                <a:solidFill>
                  <a:schemeClr val="accent1"/>
                </a:solidFill>
              </a:rPr>
              <a:t>déficit: </a:t>
            </a:r>
            <a:br>
              <a:rPr lang="pt-BR" dirty="0" smtClean="0">
                <a:solidFill>
                  <a:schemeClr val="accent1"/>
                </a:solidFill>
              </a:rPr>
            </a:br>
            <a:r>
              <a:rPr lang="pt-BR" dirty="0" smtClean="0">
                <a:solidFill>
                  <a:schemeClr val="accent1"/>
                </a:solidFill>
              </a:rPr>
              <a:t>O QUE DIZ A CONSTITUIÇÃO</a:t>
            </a:r>
            <a:r>
              <a:rPr lang="pt-BR" b="1" dirty="0">
                <a:solidFill>
                  <a:schemeClr val="accent1"/>
                </a:solidFill>
              </a:rPr>
              <a:t/>
            </a:r>
            <a:br>
              <a:rPr lang="pt-BR" b="1" dirty="0">
                <a:solidFill>
                  <a:schemeClr val="accent1"/>
                </a:solidFill>
              </a:rPr>
            </a:br>
            <a:endParaRPr lang="pt-BR" dirty="0">
              <a:solidFill>
                <a:schemeClr val="accent1"/>
              </a:solidFill>
            </a:endParaRPr>
          </a:p>
        </p:txBody>
      </p:sp>
      <p:graphicFrame>
        <p:nvGraphicFramePr>
          <p:cNvPr id="5" name="Espaço Reservado para Conteúdo 4"/>
          <p:cNvGraphicFramePr>
            <a:graphicFrameLocks noGrp="1"/>
          </p:cNvGraphicFramePr>
          <p:nvPr>
            <p:ph sz="quarter" idx="13"/>
          </p:nvPr>
        </p:nvGraphicFramePr>
        <p:xfrm>
          <a:off x="5207000" y="927100"/>
          <a:ext cx="6515099"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Texto 3"/>
          <p:cNvSpPr>
            <a:spLocks noGrp="1"/>
          </p:cNvSpPr>
          <p:nvPr>
            <p:ph type="body" sz="half" idx="2"/>
          </p:nvPr>
        </p:nvSpPr>
        <p:spPr>
          <a:xfrm>
            <a:off x="266700" y="1839913"/>
            <a:ext cx="5613400" cy="3187700"/>
          </a:xfrm>
        </p:spPr>
        <p:txBody>
          <a:bodyPr>
            <a:normAutofit lnSpcReduction="10000"/>
          </a:bodyPr>
          <a:lstStyle/>
          <a:p>
            <a:pPr eaLnBrk="1" fontAlgn="auto" hangingPunct="1">
              <a:spcAft>
                <a:spcPts val="0"/>
              </a:spcAft>
              <a:buClr>
                <a:schemeClr val="accent1">
                  <a:lumMod val="60000"/>
                  <a:lumOff val="40000"/>
                </a:schemeClr>
              </a:buClr>
              <a:buFont typeface="Arial" panose="020B0604020202020204" pitchFamily="34" charset="0"/>
              <a:buNone/>
              <a:defRPr/>
            </a:pPr>
            <a:r>
              <a:rPr lang="pt-BR" sz="2400" b="1" dirty="0">
                <a:solidFill>
                  <a:schemeClr val="accent1"/>
                </a:solidFill>
                <a:latin typeface="Candara" panose="020E0502030303020204" pitchFamily="34" charset="0"/>
              </a:rPr>
              <a:t>Art. 194. </a:t>
            </a:r>
            <a:r>
              <a:rPr lang="pt-BR" sz="2400" b="1" dirty="0" err="1" smtClean="0">
                <a:solidFill>
                  <a:schemeClr val="accent1"/>
                </a:solidFill>
                <a:latin typeface="Candara" panose="020E0502030303020204" pitchFamily="34" charset="0"/>
              </a:rPr>
              <a:t>Cf</a:t>
            </a:r>
            <a:r>
              <a:rPr lang="pt-BR" sz="2400" b="1" dirty="0" smtClean="0">
                <a:solidFill>
                  <a:schemeClr val="accent1"/>
                </a:solidFill>
                <a:latin typeface="Candara" panose="020E0502030303020204" pitchFamily="34" charset="0"/>
              </a:rPr>
              <a:t> 88</a:t>
            </a:r>
            <a:endParaRPr lang="pt-BR" sz="2400" b="1" dirty="0">
              <a:solidFill>
                <a:schemeClr val="accent1"/>
              </a:solidFill>
              <a:latin typeface="Candara" panose="020E0502030303020204" pitchFamily="34" charset="0"/>
            </a:endParaRPr>
          </a:p>
          <a:p>
            <a:pPr eaLnBrk="1" fontAlgn="auto" hangingPunct="1">
              <a:spcAft>
                <a:spcPts val="0"/>
              </a:spcAft>
              <a:buClr>
                <a:schemeClr val="accent1">
                  <a:lumMod val="60000"/>
                  <a:lumOff val="40000"/>
                </a:schemeClr>
              </a:buClr>
              <a:buFont typeface="Arial" panose="020B0604020202020204" pitchFamily="34" charset="0"/>
              <a:buNone/>
              <a:defRPr/>
            </a:pPr>
            <a:r>
              <a:rPr lang="pt-BR" sz="2400" cap="none" dirty="0">
                <a:latin typeface="Candara" panose="020E0502030303020204" pitchFamily="34" charset="0"/>
              </a:rPr>
              <a:t>A </a:t>
            </a:r>
            <a:r>
              <a:rPr lang="pt-BR" sz="2400" b="1" cap="none" dirty="0">
                <a:latin typeface="Candara" panose="020E0502030303020204" pitchFamily="34" charset="0"/>
              </a:rPr>
              <a:t>seguridade social </a:t>
            </a:r>
            <a:r>
              <a:rPr lang="pt-BR" sz="2400" cap="none" dirty="0">
                <a:latin typeface="Candara" panose="020E0502030303020204" pitchFamily="34" charset="0"/>
              </a:rPr>
              <a:t>compreende um conjunto integrado de ações de iniciativa dos Poderes Públicos e da sociedade, destinadas a assegurar os </a:t>
            </a:r>
            <a:r>
              <a:rPr lang="pt-BR" sz="2400" u="sng" cap="none" dirty="0">
                <a:latin typeface="Candara" panose="020E0502030303020204" pitchFamily="34" charset="0"/>
              </a:rPr>
              <a:t>direitos relativos à saúde, à previdência e à assistência social</a:t>
            </a:r>
            <a:r>
              <a:rPr lang="pt-BR" sz="2400" cap="none" dirty="0">
                <a:latin typeface="Candara" panose="020E0502030303020204" pitchFamily="34" charset="0"/>
              </a:rPr>
              <a:t>. </a:t>
            </a:r>
          </a:p>
          <a:p>
            <a:pPr eaLnBrk="1" fontAlgn="auto" hangingPunct="1">
              <a:spcAft>
                <a:spcPts val="0"/>
              </a:spcAft>
              <a:buClr>
                <a:schemeClr val="accent1">
                  <a:lumMod val="60000"/>
                  <a:lumOff val="40000"/>
                </a:schemeClr>
              </a:buClr>
              <a:buFont typeface="Arial" panose="020B0604020202020204" pitchFamily="34" charset="0"/>
              <a:buNone/>
              <a:defRPr/>
            </a:pPr>
            <a:endParaRPr lang="pt-BR" sz="2400" dirty="0">
              <a:latin typeface="Candara" panose="020E0502030303020204" pitchFamily="34" charset="0"/>
            </a:endParaRPr>
          </a:p>
        </p:txBody>
      </p:sp>
      <p:sp>
        <p:nvSpPr>
          <p:cNvPr id="76805" name="CaixaDeTexto 5"/>
          <p:cNvSpPr txBox="1">
            <a:spLocks noChangeArrowheads="1"/>
          </p:cNvSpPr>
          <p:nvPr/>
        </p:nvSpPr>
        <p:spPr bwMode="auto">
          <a:xfrm>
            <a:off x="6929438" y="557213"/>
            <a:ext cx="398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ts val="1000"/>
              </a:spcBef>
              <a:buClr>
                <a:srgbClr val="75A2CE"/>
              </a:buClr>
              <a:buSzPct val="160000"/>
              <a:buFont typeface="Arial" charset="0"/>
              <a:buChar char="•"/>
              <a:defRPr sz="2000">
                <a:solidFill>
                  <a:schemeClr val="tx1"/>
                </a:solidFill>
                <a:latin typeface="Impact" pitchFamily="34" charset="0"/>
              </a:defRPr>
            </a:lvl1pPr>
            <a:lvl2pPr marL="742950" indent="-285750" eaLnBrk="0" hangingPunct="0">
              <a:lnSpc>
                <a:spcPct val="120000"/>
              </a:lnSpc>
              <a:spcBef>
                <a:spcPts val="500"/>
              </a:spcBef>
              <a:buClr>
                <a:srgbClr val="75A2CE"/>
              </a:buClr>
              <a:buSzPct val="160000"/>
              <a:buFont typeface="Arial" charset="0"/>
              <a:buChar char="•"/>
              <a:defRPr>
                <a:solidFill>
                  <a:schemeClr val="tx1"/>
                </a:solidFill>
                <a:latin typeface="Impact" pitchFamily="34" charset="0"/>
              </a:defRPr>
            </a:lvl2pPr>
            <a:lvl3pPr marL="1143000" indent="-228600" eaLnBrk="0" hangingPunct="0">
              <a:lnSpc>
                <a:spcPct val="120000"/>
              </a:lnSpc>
              <a:spcBef>
                <a:spcPts val="500"/>
              </a:spcBef>
              <a:buClr>
                <a:srgbClr val="75A2CE"/>
              </a:buClr>
              <a:buSzPct val="160000"/>
              <a:buFont typeface="Arial" charset="0"/>
              <a:buChar char="•"/>
              <a:defRPr sz="1600">
                <a:solidFill>
                  <a:schemeClr val="tx1"/>
                </a:solidFill>
                <a:latin typeface="Impact" pitchFamily="34" charset="0"/>
              </a:defRPr>
            </a:lvl3pPr>
            <a:lvl4pPr marL="16002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4pPr>
            <a:lvl5pPr marL="20574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5pPr>
            <a:lvl6pPr marL="25146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6pPr>
            <a:lvl7pPr marL="29718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7pPr>
            <a:lvl8pPr marL="34290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8pPr>
            <a:lvl9pPr marL="38862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9pPr>
          </a:lstStyle>
          <a:p>
            <a:pPr algn="ctr" eaLnBrk="1" hangingPunct="1">
              <a:lnSpc>
                <a:spcPct val="100000"/>
              </a:lnSpc>
              <a:spcBef>
                <a:spcPct val="0"/>
              </a:spcBef>
              <a:buClrTx/>
              <a:buSzTx/>
              <a:buFontTx/>
              <a:buNone/>
            </a:pPr>
            <a:r>
              <a:rPr lang="pt-BR" altLang="pt-BR" sz="2400">
                <a:solidFill>
                  <a:schemeClr val="accent1"/>
                </a:solidFill>
              </a:rPr>
              <a:t>Seguridade Social</a:t>
            </a:r>
          </a:p>
        </p:txBody>
      </p:sp>
    </p:spTree>
    <p:extLst>
      <p:ext uri="{BB962C8B-B14F-4D97-AF65-F5344CB8AC3E}">
        <p14:creationId xmlns:p14="http://schemas.microsoft.com/office/powerpoint/2010/main" val="2149565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265113" y="1462088"/>
            <a:ext cx="6362700" cy="3683000"/>
          </a:xfrm>
        </p:spPr>
        <p:txBody>
          <a:bodyPr/>
          <a:lstStyle/>
          <a:p>
            <a:pPr eaLnBrk="1" fontAlgn="auto" hangingPunct="1">
              <a:spcAft>
                <a:spcPts val="0"/>
              </a:spcAft>
              <a:buClr>
                <a:schemeClr val="accent1">
                  <a:lumMod val="60000"/>
                  <a:lumOff val="40000"/>
                </a:schemeClr>
              </a:buClr>
              <a:buFont typeface="Arial" panose="020B0604020202020204" pitchFamily="34" charset="0"/>
              <a:buNone/>
              <a:defRPr/>
            </a:pPr>
            <a:r>
              <a:rPr lang="pt-BR" sz="2400" b="1" dirty="0">
                <a:solidFill>
                  <a:srgbClr val="002060"/>
                </a:solidFill>
                <a:latin typeface="Candara" panose="020E0502030303020204" pitchFamily="34" charset="0"/>
              </a:rPr>
              <a:t>Art. </a:t>
            </a:r>
            <a:r>
              <a:rPr lang="pt-BR" sz="2400" b="1" dirty="0" smtClean="0">
                <a:solidFill>
                  <a:srgbClr val="002060"/>
                </a:solidFill>
                <a:latin typeface="Candara" panose="020E0502030303020204" pitchFamily="34" charset="0"/>
              </a:rPr>
              <a:t>195 </a:t>
            </a:r>
            <a:r>
              <a:rPr lang="pt-BR" sz="2400" b="1" dirty="0" err="1" smtClean="0">
                <a:solidFill>
                  <a:srgbClr val="002060"/>
                </a:solidFill>
                <a:latin typeface="Candara" panose="020E0502030303020204" pitchFamily="34" charset="0"/>
              </a:rPr>
              <a:t>cf</a:t>
            </a:r>
            <a:r>
              <a:rPr lang="pt-BR" sz="2400" b="1" dirty="0" smtClean="0">
                <a:solidFill>
                  <a:srgbClr val="002060"/>
                </a:solidFill>
                <a:latin typeface="Candara" panose="020E0502030303020204" pitchFamily="34" charset="0"/>
              </a:rPr>
              <a:t> 88</a:t>
            </a:r>
            <a:r>
              <a:rPr lang="pt-BR" sz="2400" dirty="0" smtClean="0">
                <a:solidFill>
                  <a:srgbClr val="002060"/>
                </a:solidFill>
                <a:latin typeface="Candara" panose="020E0502030303020204" pitchFamily="34" charset="0"/>
              </a:rPr>
              <a:t>.</a:t>
            </a:r>
            <a:r>
              <a:rPr lang="pt-BR" sz="2400" dirty="0" smtClean="0">
                <a:latin typeface="Candara" panose="020E0502030303020204" pitchFamily="34" charset="0"/>
              </a:rPr>
              <a:t> </a:t>
            </a:r>
            <a:r>
              <a:rPr lang="pt-BR" sz="2400" cap="none" dirty="0">
                <a:latin typeface="Candara" panose="020E0502030303020204" pitchFamily="34" charset="0"/>
              </a:rPr>
              <a:t>A </a:t>
            </a:r>
            <a:r>
              <a:rPr lang="pt-BR" sz="2400" b="1" cap="none" dirty="0">
                <a:latin typeface="Candara" panose="020E0502030303020204" pitchFamily="34" charset="0"/>
              </a:rPr>
              <a:t>seguridade social será financiada por toda a sociedade</a:t>
            </a:r>
            <a:r>
              <a:rPr lang="pt-BR" sz="2400" cap="none" dirty="0">
                <a:latin typeface="Candara" panose="020E0502030303020204" pitchFamily="34" charset="0"/>
              </a:rPr>
              <a:t>, de forma direta e indireta, nos termos da lei, mediante </a:t>
            </a:r>
            <a:r>
              <a:rPr lang="pt-BR" sz="2400" u="sng" cap="none" dirty="0">
                <a:latin typeface="Candara" panose="020E0502030303020204" pitchFamily="34" charset="0"/>
              </a:rPr>
              <a:t>recursos provenientes dos orçamentos</a:t>
            </a:r>
            <a:r>
              <a:rPr lang="pt-BR" sz="2400" cap="none" dirty="0">
                <a:latin typeface="Candara" panose="020E0502030303020204" pitchFamily="34" charset="0"/>
              </a:rPr>
              <a:t> da União, dos Estados, do Distrito Federal e dos Municípios, e das seguintes </a:t>
            </a:r>
            <a:r>
              <a:rPr lang="pt-BR" sz="2400" u="sng" cap="none" dirty="0">
                <a:latin typeface="Candara" panose="020E0502030303020204" pitchFamily="34" charset="0"/>
              </a:rPr>
              <a:t>contribuições </a:t>
            </a:r>
            <a:r>
              <a:rPr lang="pt-BR" sz="2400" u="sng" cap="none" dirty="0" smtClean="0">
                <a:latin typeface="Candara" panose="020E0502030303020204" pitchFamily="34" charset="0"/>
              </a:rPr>
              <a:t>sociais:</a:t>
            </a:r>
            <a:endParaRPr lang="pt-BR" sz="2400" cap="none" dirty="0">
              <a:latin typeface="Candara" panose="020E0502030303020204" pitchFamily="34" charset="0"/>
            </a:endParaRPr>
          </a:p>
        </p:txBody>
      </p:sp>
      <p:sp>
        <p:nvSpPr>
          <p:cNvPr id="6" name="CaixaDeTexto 5"/>
          <p:cNvSpPr txBox="1"/>
          <p:nvPr/>
        </p:nvSpPr>
        <p:spPr>
          <a:xfrm>
            <a:off x="6756400" y="306388"/>
            <a:ext cx="4706938" cy="5078412"/>
          </a:xfrm>
          <a:prstGeom prst="rect">
            <a:avLst/>
          </a:prstGeom>
          <a:solidFill>
            <a:schemeClr val="bg2">
              <a:lumMod val="60000"/>
              <a:lumOff val="4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marL="342900" indent="-342900" fontAlgn="auto">
              <a:lnSpc>
                <a:spcPct val="150000"/>
              </a:lnSpc>
              <a:spcBef>
                <a:spcPts val="0"/>
              </a:spcBef>
              <a:spcAft>
                <a:spcPts val="0"/>
              </a:spcAft>
              <a:buClr>
                <a:schemeClr val="accent1">
                  <a:lumMod val="60000"/>
                  <a:lumOff val="40000"/>
                </a:schemeClr>
              </a:buClr>
              <a:buFont typeface="Wingdings" panose="05000000000000000000" pitchFamily="2" charset="2"/>
              <a:buChar char="ü"/>
              <a:defRPr/>
            </a:pPr>
            <a:r>
              <a:rPr lang="pt-BR" sz="2400" b="1" dirty="0">
                <a:latin typeface="Candara" panose="020E0502030303020204" pitchFamily="34" charset="0"/>
              </a:rPr>
              <a:t>Sobre a folha de pagamento;</a:t>
            </a:r>
          </a:p>
          <a:p>
            <a:pPr marL="342900" indent="-342900" fontAlgn="auto">
              <a:lnSpc>
                <a:spcPct val="150000"/>
              </a:lnSpc>
              <a:spcBef>
                <a:spcPts val="0"/>
              </a:spcBef>
              <a:spcAft>
                <a:spcPts val="0"/>
              </a:spcAft>
              <a:buClr>
                <a:schemeClr val="accent1">
                  <a:lumMod val="60000"/>
                  <a:lumOff val="40000"/>
                </a:schemeClr>
              </a:buClr>
              <a:buFont typeface="Wingdings" panose="05000000000000000000" pitchFamily="2" charset="2"/>
              <a:buChar char="ü"/>
              <a:defRPr/>
            </a:pPr>
            <a:r>
              <a:rPr lang="pt-BR" sz="2400" b="1" dirty="0">
                <a:latin typeface="Candara" panose="020E0502030303020204" pitchFamily="34" charset="0"/>
              </a:rPr>
              <a:t>Sobre a receita, faturamento ou lucro das empresas (COFINS) e CSLL;</a:t>
            </a:r>
          </a:p>
          <a:p>
            <a:pPr marL="342900" indent="-342900" fontAlgn="auto">
              <a:lnSpc>
                <a:spcPct val="150000"/>
              </a:lnSpc>
              <a:spcBef>
                <a:spcPts val="0"/>
              </a:spcBef>
              <a:spcAft>
                <a:spcPts val="0"/>
              </a:spcAft>
              <a:buClr>
                <a:schemeClr val="accent1">
                  <a:lumMod val="60000"/>
                  <a:lumOff val="40000"/>
                </a:schemeClr>
              </a:buClr>
              <a:buFont typeface="Wingdings" panose="05000000000000000000" pitchFamily="2" charset="2"/>
              <a:buChar char="ü"/>
              <a:defRPr/>
            </a:pPr>
            <a:r>
              <a:rPr lang="pt-BR" sz="2400" b="1" dirty="0">
                <a:latin typeface="Candara" panose="020E0502030303020204" pitchFamily="34" charset="0"/>
              </a:rPr>
              <a:t>Concurso de prognósticos  (Loterias e apostas de qualquer natureza); </a:t>
            </a:r>
          </a:p>
          <a:p>
            <a:pPr marL="342900" indent="-342900" fontAlgn="auto">
              <a:lnSpc>
                <a:spcPct val="150000"/>
              </a:lnSpc>
              <a:spcBef>
                <a:spcPts val="0"/>
              </a:spcBef>
              <a:spcAft>
                <a:spcPts val="0"/>
              </a:spcAft>
              <a:buClr>
                <a:schemeClr val="accent1">
                  <a:lumMod val="60000"/>
                  <a:lumOff val="40000"/>
                </a:schemeClr>
              </a:buClr>
              <a:buFont typeface="Wingdings" panose="05000000000000000000" pitchFamily="2" charset="2"/>
              <a:buChar char="ü"/>
              <a:defRPr/>
            </a:pPr>
            <a:r>
              <a:rPr lang="pt-BR" sz="2400" b="1" dirty="0">
                <a:latin typeface="Candara" panose="020E0502030303020204" pitchFamily="34" charset="0"/>
              </a:rPr>
              <a:t>Das importações de bens ou serviços. </a:t>
            </a:r>
            <a:endParaRPr lang="pt-BR" dirty="0"/>
          </a:p>
        </p:txBody>
      </p:sp>
      <p:sp>
        <p:nvSpPr>
          <p:cNvPr id="5" name="Título 1"/>
          <p:cNvSpPr>
            <a:spLocks noGrp="1"/>
          </p:cNvSpPr>
          <p:nvPr>
            <p:ph type="title"/>
          </p:nvPr>
        </p:nvSpPr>
        <p:spPr>
          <a:xfrm>
            <a:off x="131763" y="338138"/>
            <a:ext cx="6624637" cy="885825"/>
          </a:xfrm>
        </p:spPr>
        <p:txBody>
          <a:bodyPr>
            <a:normAutofit fontScale="90000"/>
          </a:bodyPr>
          <a:lstStyle/>
          <a:p>
            <a:pPr algn="l" eaLnBrk="1" fontAlgn="auto" hangingPunct="1">
              <a:spcAft>
                <a:spcPts val="0"/>
              </a:spcAft>
              <a:defRPr/>
            </a:pPr>
            <a:r>
              <a:rPr lang="pt-BR" dirty="0" smtClean="0">
                <a:solidFill>
                  <a:schemeClr val="accent1"/>
                </a:solidFill>
              </a:rPr>
              <a:t>a </a:t>
            </a:r>
            <a:r>
              <a:rPr lang="pt-BR" dirty="0">
                <a:solidFill>
                  <a:schemeClr val="accent1"/>
                </a:solidFill>
              </a:rPr>
              <a:t>questão do  </a:t>
            </a:r>
            <a:r>
              <a:rPr lang="pt-BR" dirty="0" smtClean="0">
                <a:solidFill>
                  <a:schemeClr val="accent1"/>
                </a:solidFill>
              </a:rPr>
              <a:t>déficit: FINANCIAMENTO DA SEGURIDADE SOCIAL</a:t>
            </a:r>
            <a:endParaRPr lang="pt-BR" dirty="0">
              <a:solidFill>
                <a:schemeClr val="accent1"/>
              </a:solidFill>
            </a:endParaRPr>
          </a:p>
        </p:txBody>
      </p:sp>
    </p:spTree>
    <p:extLst>
      <p:ext uri="{BB962C8B-B14F-4D97-AF65-F5344CB8AC3E}">
        <p14:creationId xmlns:p14="http://schemas.microsoft.com/office/powerpoint/2010/main" val="417480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 y="0"/>
            <a:ext cx="10394950" cy="1158875"/>
          </a:xfrm>
        </p:spPr>
        <p:txBody>
          <a:bodyPr>
            <a:noAutofit/>
          </a:bodyPr>
          <a:lstStyle/>
          <a:p>
            <a:pPr eaLnBrk="1" fontAlgn="auto" hangingPunct="1">
              <a:spcAft>
                <a:spcPts val="0"/>
              </a:spcAft>
              <a:defRPr/>
            </a:pPr>
            <a:r>
              <a:rPr lang="pt-BR" sz="3600" dirty="0" smtClean="0">
                <a:solidFill>
                  <a:schemeClr val="accent1"/>
                </a:solidFill>
              </a:rPr>
              <a:t>Receitas</a:t>
            </a:r>
            <a:r>
              <a:rPr lang="pt-BR" sz="3600" dirty="0">
                <a:solidFill>
                  <a:schemeClr val="accent1"/>
                </a:solidFill>
              </a:rPr>
              <a:t> </a:t>
            </a:r>
            <a:r>
              <a:rPr lang="pt-BR" sz="3600" dirty="0" smtClean="0">
                <a:solidFill>
                  <a:schemeClr val="accent1"/>
                </a:solidFill>
              </a:rPr>
              <a:t>e despesas da seguridade social </a:t>
            </a:r>
            <a:br>
              <a:rPr lang="pt-BR" sz="3600" dirty="0" smtClean="0">
                <a:solidFill>
                  <a:schemeClr val="accent1"/>
                </a:solidFill>
              </a:rPr>
            </a:br>
            <a:r>
              <a:rPr lang="pt-BR" sz="1800" dirty="0" smtClean="0">
                <a:solidFill>
                  <a:schemeClr val="accent1"/>
                </a:solidFill>
              </a:rPr>
              <a:t>(agosto/2016 – 16º edição) </a:t>
            </a:r>
            <a:endParaRPr lang="pt-BR" sz="1800" dirty="0">
              <a:solidFill>
                <a:schemeClr val="accent1"/>
              </a:solidFill>
            </a:endParaRPr>
          </a:p>
        </p:txBody>
      </p:sp>
      <p:sp>
        <p:nvSpPr>
          <p:cNvPr id="78851" name="Retângulo 5"/>
          <p:cNvSpPr>
            <a:spLocks noChangeArrowheads="1"/>
          </p:cNvSpPr>
          <p:nvPr/>
        </p:nvSpPr>
        <p:spPr bwMode="auto">
          <a:xfrm>
            <a:off x="114300" y="5637213"/>
            <a:ext cx="11609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ts val="1000"/>
              </a:spcBef>
              <a:buClr>
                <a:srgbClr val="75A2CE"/>
              </a:buClr>
              <a:buSzPct val="160000"/>
              <a:buFont typeface="Arial" charset="0"/>
              <a:buChar char="•"/>
              <a:defRPr sz="2000">
                <a:solidFill>
                  <a:schemeClr val="tx1"/>
                </a:solidFill>
                <a:latin typeface="Impact" pitchFamily="34" charset="0"/>
              </a:defRPr>
            </a:lvl1pPr>
            <a:lvl2pPr marL="742950" indent="-285750" eaLnBrk="0" hangingPunct="0">
              <a:lnSpc>
                <a:spcPct val="120000"/>
              </a:lnSpc>
              <a:spcBef>
                <a:spcPts val="500"/>
              </a:spcBef>
              <a:buClr>
                <a:srgbClr val="75A2CE"/>
              </a:buClr>
              <a:buSzPct val="160000"/>
              <a:buFont typeface="Arial" charset="0"/>
              <a:buChar char="•"/>
              <a:defRPr>
                <a:solidFill>
                  <a:schemeClr val="tx1"/>
                </a:solidFill>
                <a:latin typeface="Impact" pitchFamily="34" charset="0"/>
              </a:defRPr>
            </a:lvl2pPr>
            <a:lvl3pPr marL="1143000" indent="-228600" eaLnBrk="0" hangingPunct="0">
              <a:lnSpc>
                <a:spcPct val="120000"/>
              </a:lnSpc>
              <a:spcBef>
                <a:spcPts val="500"/>
              </a:spcBef>
              <a:buClr>
                <a:srgbClr val="75A2CE"/>
              </a:buClr>
              <a:buSzPct val="160000"/>
              <a:buFont typeface="Arial" charset="0"/>
              <a:buChar char="•"/>
              <a:defRPr sz="1600">
                <a:solidFill>
                  <a:schemeClr val="tx1"/>
                </a:solidFill>
                <a:latin typeface="Impact" pitchFamily="34" charset="0"/>
              </a:defRPr>
            </a:lvl3pPr>
            <a:lvl4pPr marL="16002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4pPr>
            <a:lvl5pPr marL="20574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5pPr>
            <a:lvl6pPr marL="25146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6pPr>
            <a:lvl7pPr marL="29718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7pPr>
            <a:lvl8pPr marL="34290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8pPr>
            <a:lvl9pPr marL="38862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9pPr>
          </a:lstStyle>
          <a:p>
            <a:pPr eaLnBrk="1" hangingPunct="1">
              <a:lnSpc>
                <a:spcPct val="100000"/>
              </a:lnSpc>
              <a:spcBef>
                <a:spcPct val="0"/>
              </a:spcBef>
              <a:buClrTx/>
              <a:buSzTx/>
              <a:buFontTx/>
              <a:buNone/>
            </a:pPr>
            <a:r>
              <a:rPr lang="pt-BR" altLang="pt-BR" sz="1400">
                <a:solidFill>
                  <a:schemeClr val="bg1"/>
                </a:solidFill>
                <a:latin typeface="Candara" pitchFamily="34" charset="0"/>
              </a:rPr>
              <a:t>Fonte: Sistema Integrado de Administração Financeira do Governo Federal - SIAFI - extração Siga Brasil – Senado Federal. Elaboração DIEESE. Deflator INPC dez/ 2016 </a:t>
            </a:r>
          </a:p>
        </p:txBody>
      </p:sp>
      <p:sp>
        <p:nvSpPr>
          <p:cNvPr id="7" name="CaixaDeTexto 6"/>
          <p:cNvSpPr txBox="1"/>
          <p:nvPr/>
        </p:nvSpPr>
        <p:spPr>
          <a:xfrm>
            <a:off x="9866313" y="712788"/>
            <a:ext cx="2025650" cy="368300"/>
          </a:xfrm>
          <a:prstGeom prst="rect">
            <a:avLst/>
          </a:prstGeom>
          <a:noFill/>
        </p:spPr>
        <p:txBody>
          <a:bodyPr>
            <a:spAutoFit/>
          </a:bodyPr>
          <a:lstStyle/>
          <a:p>
            <a:pPr fontAlgn="auto">
              <a:spcBef>
                <a:spcPts val="0"/>
              </a:spcBef>
              <a:spcAft>
                <a:spcPts val="0"/>
              </a:spcAft>
              <a:defRPr/>
            </a:pPr>
            <a:r>
              <a:rPr lang="pt-BR" dirty="0">
                <a:solidFill>
                  <a:schemeClr val="bg2">
                    <a:lumMod val="50000"/>
                  </a:schemeClr>
                </a:solidFill>
                <a:latin typeface="Candara" panose="020E0502030303020204" pitchFamily="34" charset="0"/>
                <a:cs typeface="+mn-cs"/>
              </a:rPr>
              <a:t>Em R$ milhões </a:t>
            </a:r>
          </a:p>
        </p:txBody>
      </p:sp>
      <p:graphicFrame>
        <p:nvGraphicFramePr>
          <p:cNvPr id="78853" name="Gráfico 7"/>
          <p:cNvGraphicFramePr>
            <a:graphicFrameLocks/>
          </p:cNvGraphicFramePr>
          <p:nvPr/>
        </p:nvGraphicFramePr>
        <p:xfrm>
          <a:off x="63500" y="1033463"/>
          <a:ext cx="11569700" cy="4578350"/>
        </p:xfrm>
        <a:graphic>
          <a:graphicData uri="http://schemas.openxmlformats.org/presentationml/2006/ole">
            <mc:AlternateContent xmlns:mc="http://schemas.openxmlformats.org/markup-compatibility/2006">
              <mc:Choice xmlns:v="urn:schemas-microsoft-com:vml" Requires="v">
                <p:oleObj spid="_x0000_s1028" r:id="rId4" imgW="11571211" imgH="4572396" progId="Excel.Chart.8">
                  <p:embed/>
                </p:oleObj>
              </mc:Choice>
              <mc:Fallback>
                <p:oleObj r:id="rId4" imgW="11571211" imgH="45723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033463"/>
                        <a:ext cx="115697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43454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12713"/>
            <a:ext cx="10688638" cy="1158875"/>
          </a:xfrm>
        </p:spPr>
        <p:txBody>
          <a:bodyPr>
            <a:noAutofit/>
          </a:bodyPr>
          <a:lstStyle/>
          <a:p>
            <a:pPr eaLnBrk="1" fontAlgn="auto" hangingPunct="1">
              <a:spcAft>
                <a:spcPts val="0"/>
              </a:spcAft>
              <a:defRPr/>
            </a:pPr>
            <a:r>
              <a:rPr lang="pt-BR" sz="3200" dirty="0" smtClean="0">
                <a:solidFill>
                  <a:schemeClr val="accent1"/>
                </a:solidFill>
              </a:rPr>
              <a:t>Fluxo de caixa do </a:t>
            </a:r>
            <a:r>
              <a:rPr lang="pt-BR" sz="3200" dirty="0" err="1" smtClean="0">
                <a:solidFill>
                  <a:schemeClr val="accent1"/>
                </a:solidFill>
              </a:rPr>
              <a:t>rgps</a:t>
            </a:r>
            <a:r>
              <a:rPr lang="pt-BR" sz="3200" dirty="0" smtClean="0">
                <a:solidFill>
                  <a:schemeClr val="accent1"/>
                </a:solidFill>
              </a:rPr>
              <a:t/>
            </a:r>
            <a:br>
              <a:rPr lang="pt-BR" sz="3200" dirty="0" smtClean="0">
                <a:solidFill>
                  <a:schemeClr val="accent1"/>
                </a:solidFill>
              </a:rPr>
            </a:br>
            <a:r>
              <a:rPr lang="pt-BR" sz="3200" dirty="0" smtClean="0">
                <a:solidFill>
                  <a:schemeClr val="accent6"/>
                </a:solidFill>
              </a:rPr>
              <a:t>saldo previdenciário negativo</a:t>
            </a:r>
            <a:r>
              <a:rPr lang="pt-BR" sz="3200" dirty="0" smtClean="0">
                <a:solidFill>
                  <a:schemeClr val="accent1">
                    <a:lumMod val="60000"/>
                    <a:lumOff val="40000"/>
                  </a:schemeClr>
                </a:solidFill>
              </a:rPr>
              <a:t>           </a:t>
            </a:r>
            <a:r>
              <a:rPr lang="pt-BR" sz="3200" dirty="0" smtClean="0">
                <a:solidFill>
                  <a:schemeClr val="accent6"/>
                </a:solidFill>
              </a:rPr>
              <a:t>déficit</a:t>
            </a:r>
            <a:r>
              <a:rPr lang="pt-BR" sz="3200" dirty="0" smtClean="0">
                <a:solidFill>
                  <a:schemeClr val="accent1">
                    <a:lumMod val="60000"/>
                    <a:lumOff val="40000"/>
                  </a:schemeClr>
                </a:solidFill>
              </a:rPr>
              <a:t> </a:t>
            </a:r>
            <a:r>
              <a:rPr lang="pt-BR" sz="3200" dirty="0" smtClean="0">
                <a:solidFill>
                  <a:schemeClr val="accent6"/>
                </a:solidFill>
              </a:rPr>
              <a:t>da previdência   </a:t>
            </a:r>
            <a:r>
              <a:rPr lang="pt-BR" sz="3600" dirty="0" smtClean="0">
                <a:solidFill>
                  <a:schemeClr val="accent1">
                    <a:lumMod val="60000"/>
                    <a:lumOff val="40000"/>
                  </a:schemeClr>
                </a:solidFill>
              </a:rPr>
              <a:t/>
            </a:r>
            <a:br>
              <a:rPr lang="pt-BR" sz="3600" dirty="0" smtClean="0">
                <a:solidFill>
                  <a:schemeClr val="accent1">
                    <a:lumMod val="60000"/>
                    <a:lumOff val="40000"/>
                  </a:schemeClr>
                </a:solidFill>
              </a:rPr>
            </a:br>
            <a:endParaRPr lang="pt-BR" sz="1400" dirty="0">
              <a:solidFill>
                <a:schemeClr val="accent1">
                  <a:lumMod val="60000"/>
                  <a:lumOff val="40000"/>
                </a:schemeClr>
              </a:solidFill>
            </a:endParaRPr>
          </a:p>
        </p:txBody>
      </p:sp>
      <p:sp>
        <p:nvSpPr>
          <p:cNvPr id="79875" name="Retângulo 5"/>
          <p:cNvSpPr>
            <a:spLocks noChangeArrowheads="1"/>
          </p:cNvSpPr>
          <p:nvPr/>
        </p:nvSpPr>
        <p:spPr bwMode="auto">
          <a:xfrm>
            <a:off x="114300" y="5637213"/>
            <a:ext cx="11609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20000"/>
              </a:lnSpc>
              <a:spcBef>
                <a:spcPts val="1000"/>
              </a:spcBef>
              <a:buClr>
                <a:srgbClr val="75A2CE"/>
              </a:buClr>
              <a:buSzPct val="160000"/>
              <a:buFont typeface="Arial" charset="0"/>
              <a:buChar char="•"/>
              <a:defRPr sz="2000">
                <a:solidFill>
                  <a:schemeClr val="tx1"/>
                </a:solidFill>
                <a:latin typeface="Impact" pitchFamily="34" charset="0"/>
              </a:defRPr>
            </a:lvl1pPr>
            <a:lvl2pPr marL="742950" indent="-285750" eaLnBrk="0" hangingPunct="0">
              <a:lnSpc>
                <a:spcPct val="120000"/>
              </a:lnSpc>
              <a:spcBef>
                <a:spcPts val="500"/>
              </a:spcBef>
              <a:buClr>
                <a:srgbClr val="75A2CE"/>
              </a:buClr>
              <a:buSzPct val="160000"/>
              <a:buFont typeface="Arial" charset="0"/>
              <a:buChar char="•"/>
              <a:defRPr>
                <a:solidFill>
                  <a:schemeClr val="tx1"/>
                </a:solidFill>
                <a:latin typeface="Impact" pitchFamily="34" charset="0"/>
              </a:defRPr>
            </a:lvl2pPr>
            <a:lvl3pPr marL="1143000" indent="-228600" eaLnBrk="0" hangingPunct="0">
              <a:lnSpc>
                <a:spcPct val="120000"/>
              </a:lnSpc>
              <a:spcBef>
                <a:spcPts val="500"/>
              </a:spcBef>
              <a:buClr>
                <a:srgbClr val="75A2CE"/>
              </a:buClr>
              <a:buSzPct val="160000"/>
              <a:buFont typeface="Arial" charset="0"/>
              <a:buChar char="•"/>
              <a:defRPr sz="1600">
                <a:solidFill>
                  <a:schemeClr val="tx1"/>
                </a:solidFill>
                <a:latin typeface="Impact" pitchFamily="34" charset="0"/>
              </a:defRPr>
            </a:lvl3pPr>
            <a:lvl4pPr marL="16002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4pPr>
            <a:lvl5pPr marL="2057400" indent="-228600" eaLnBrk="0" hangingPunct="0">
              <a:lnSpc>
                <a:spcPct val="120000"/>
              </a:lnSpc>
              <a:spcBef>
                <a:spcPts val="500"/>
              </a:spcBef>
              <a:buClr>
                <a:srgbClr val="75A2CE"/>
              </a:buClr>
              <a:buSzPct val="160000"/>
              <a:buFont typeface="Arial" charset="0"/>
              <a:buChar char="•"/>
              <a:defRPr sz="1400">
                <a:solidFill>
                  <a:schemeClr val="tx1"/>
                </a:solidFill>
                <a:latin typeface="Impact" pitchFamily="34" charset="0"/>
              </a:defRPr>
            </a:lvl5pPr>
            <a:lvl6pPr marL="25146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6pPr>
            <a:lvl7pPr marL="29718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7pPr>
            <a:lvl8pPr marL="34290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8pPr>
            <a:lvl9pPr marL="3886200" indent="-228600" eaLnBrk="0" fontAlgn="base" hangingPunct="0">
              <a:lnSpc>
                <a:spcPct val="120000"/>
              </a:lnSpc>
              <a:spcBef>
                <a:spcPts val="500"/>
              </a:spcBef>
              <a:spcAft>
                <a:spcPct val="0"/>
              </a:spcAft>
              <a:buClr>
                <a:srgbClr val="75A2CE"/>
              </a:buClr>
              <a:buSzPct val="160000"/>
              <a:buFont typeface="Arial" charset="0"/>
              <a:buChar char="•"/>
              <a:defRPr sz="1400">
                <a:solidFill>
                  <a:schemeClr val="tx1"/>
                </a:solidFill>
                <a:latin typeface="Impact" pitchFamily="34" charset="0"/>
              </a:defRPr>
            </a:lvl9pPr>
          </a:lstStyle>
          <a:p>
            <a:pPr eaLnBrk="1" hangingPunct="1">
              <a:lnSpc>
                <a:spcPct val="100000"/>
              </a:lnSpc>
              <a:spcBef>
                <a:spcPct val="0"/>
              </a:spcBef>
              <a:buClrTx/>
              <a:buSzTx/>
              <a:buFontTx/>
              <a:buNone/>
            </a:pPr>
            <a:r>
              <a:rPr lang="pt-BR" altLang="pt-BR" sz="1400">
                <a:solidFill>
                  <a:schemeClr val="bg1"/>
                </a:solidFill>
                <a:latin typeface="Candara" pitchFamily="34" charset="0"/>
              </a:rPr>
              <a:t>Fonte: Divisão de programação financeira do INSS; Extrato do Banco Central - BACEN; Sistema SIAFI-2015. Elaboração SPPS/MPS . Deflator INPC dez/2016.</a:t>
            </a:r>
          </a:p>
        </p:txBody>
      </p:sp>
      <p:sp>
        <p:nvSpPr>
          <p:cNvPr id="7" name="CaixaDeTexto 6"/>
          <p:cNvSpPr txBox="1"/>
          <p:nvPr/>
        </p:nvSpPr>
        <p:spPr>
          <a:xfrm>
            <a:off x="10496550" y="868363"/>
            <a:ext cx="2027238" cy="307975"/>
          </a:xfrm>
          <a:prstGeom prst="rect">
            <a:avLst/>
          </a:prstGeom>
          <a:noFill/>
        </p:spPr>
        <p:txBody>
          <a:bodyPr>
            <a:spAutoFit/>
          </a:bodyPr>
          <a:lstStyle/>
          <a:p>
            <a:pPr fontAlgn="auto">
              <a:spcBef>
                <a:spcPts val="0"/>
              </a:spcBef>
              <a:spcAft>
                <a:spcPts val="0"/>
              </a:spcAft>
              <a:defRPr/>
            </a:pPr>
            <a:r>
              <a:rPr lang="pt-BR" sz="1400" dirty="0">
                <a:solidFill>
                  <a:schemeClr val="bg2">
                    <a:lumMod val="50000"/>
                  </a:schemeClr>
                </a:solidFill>
                <a:latin typeface="Candara" panose="020E0502030303020204" pitchFamily="34" charset="0"/>
                <a:cs typeface="+mn-cs"/>
              </a:rPr>
              <a:t>Em R$ bilhões </a:t>
            </a:r>
          </a:p>
        </p:txBody>
      </p:sp>
      <p:sp>
        <p:nvSpPr>
          <p:cNvPr id="3" name="Diferente de 2"/>
          <p:cNvSpPr/>
          <p:nvPr/>
        </p:nvSpPr>
        <p:spPr>
          <a:xfrm>
            <a:off x="5438775" y="425450"/>
            <a:ext cx="757238" cy="728663"/>
          </a:xfrm>
          <a:prstGeom prst="mathNotEqua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pt-BR">
              <a:solidFill>
                <a:schemeClr val="tx1"/>
              </a:solidFill>
            </a:endParaRPr>
          </a:p>
        </p:txBody>
      </p:sp>
      <p:graphicFrame>
        <p:nvGraphicFramePr>
          <p:cNvPr id="79878" name="Gráfico 7"/>
          <p:cNvGraphicFramePr>
            <a:graphicFrameLocks/>
          </p:cNvGraphicFramePr>
          <p:nvPr/>
        </p:nvGraphicFramePr>
        <p:xfrm>
          <a:off x="63500" y="1103313"/>
          <a:ext cx="11518900" cy="4489450"/>
        </p:xfrm>
        <a:graphic>
          <a:graphicData uri="http://schemas.openxmlformats.org/presentationml/2006/ole">
            <mc:AlternateContent xmlns:mc="http://schemas.openxmlformats.org/markup-compatibility/2006">
              <mc:Choice xmlns:v="urn:schemas-microsoft-com:vml" Requires="v">
                <p:oleObj spid="_x0000_s2052" r:id="rId4" imgW="11522439" imgH="4487045" progId="Excel.Chart.8">
                  <p:embed/>
                </p:oleObj>
              </mc:Choice>
              <mc:Fallback>
                <p:oleObj r:id="rId4" imgW="11522439" imgH="448704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103313"/>
                        <a:ext cx="115189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22258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ema Dieese">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extLst>
    <a:ext uri="{05A4C25C-085E-4340-85A3-A5531E510DB2}">
      <thm15:themeFamily xmlns:thm15="http://schemas.microsoft.com/office/thememl/2012/main" xmlns="" name="Tema Dieese" id="{79C5FE60-735C-490C-B0BE-3860F0CFEAC2}" vid="{2BF160C7-2F56-4930-B9CB-A5B4251B688F}"/>
    </a:ext>
  </a:extLst>
</a:theme>
</file>

<file path=ppt/theme/theme2.xml><?xml version="1.0" encoding="utf-8"?>
<a:theme xmlns:a="http://schemas.openxmlformats.org/drawingml/2006/main" name="1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3.xml><?xml version="1.0" encoding="utf-8"?>
<a:theme xmlns:a="http://schemas.openxmlformats.org/drawingml/2006/main" name="2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4.xml><?xml version="1.0" encoding="utf-8"?>
<a:theme xmlns:a="http://schemas.openxmlformats.org/drawingml/2006/main" name="HDOfficeLightV0">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3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6.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E3530EC-BA5B-407C-9B36-00820F39551C}"/>
    </a:ext>
  </a:extLst>
</a:theme>
</file>

<file path=ppt/theme/theme7.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Evento Principal">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Tema Dieese</Template>
  <TotalTime>6015</TotalTime>
  <Words>3818</Words>
  <Application>Microsoft Office PowerPoint</Application>
  <PresentationFormat>Personalizar</PresentationFormat>
  <Paragraphs>479</Paragraphs>
  <Slides>46</Slides>
  <Notes>32</Notes>
  <HiddenSlides>0</HiddenSlides>
  <MMClips>0</MMClips>
  <ScaleCrop>false</ScaleCrop>
  <HeadingPairs>
    <vt:vector size="6" baseType="variant">
      <vt:variant>
        <vt:lpstr>Tema</vt:lpstr>
      </vt:variant>
      <vt:variant>
        <vt:i4>6</vt:i4>
      </vt:variant>
      <vt:variant>
        <vt:lpstr>Servidores OLE incorporados</vt:lpstr>
      </vt:variant>
      <vt:variant>
        <vt:i4>1</vt:i4>
      </vt:variant>
      <vt:variant>
        <vt:lpstr>Títulos de slides</vt:lpstr>
      </vt:variant>
      <vt:variant>
        <vt:i4>46</vt:i4>
      </vt:variant>
    </vt:vector>
  </HeadingPairs>
  <TitlesOfParts>
    <vt:vector size="53" baseType="lpstr">
      <vt:lpstr>Tema Dieese</vt:lpstr>
      <vt:lpstr>1_Cívico</vt:lpstr>
      <vt:lpstr>2_Cívico</vt:lpstr>
      <vt:lpstr>HDOfficeLightV0</vt:lpstr>
      <vt:lpstr>3_Cívico</vt:lpstr>
      <vt:lpstr>Evento Principal</vt:lpstr>
      <vt:lpstr>Gráfico do Microsoft Excel</vt:lpstr>
      <vt:lpstr>Apresentação do PowerPoint</vt:lpstr>
      <vt:lpstr>Reforma ampla, profunda e prejudicial </vt:lpstr>
      <vt:lpstr>Reforma ampla, profunda e prejudicial</vt:lpstr>
      <vt:lpstr>Justificativas oficiais</vt:lpstr>
      <vt:lpstr>Apresentação do PowerPoint</vt:lpstr>
      <vt:lpstr>   1. a questão do  déficit:  O QUE DIZ A CONSTITUIÇÃO </vt:lpstr>
      <vt:lpstr>a questão do  déficit: FINANCIAMENTO DA SEGURIDADE SOCIAL</vt:lpstr>
      <vt:lpstr>Receitas e despesas da seguridade social  (agosto/2016 – 16º edição) </vt:lpstr>
      <vt:lpstr>Fluxo de caixa do rgps saldo previdenciário negativo           déficit da previdência    </vt:lpstr>
      <vt:lpstr>Principais alterações</vt:lpstr>
      <vt:lpstr>Principais alterações</vt:lpstr>
      <vt:lpstr>Principais alterações</vt:lpstr>
      <vt:lpstr>Apresentação do PowerPoint</vt:lpstr>
      <vt:lpstr>Apresentação do PowerPoint</vt:lpstr>
      <vt:lpstr>Apresentação do PowerPoint</vt:lpstr>
      <vt:lpstr>1. aposentadoria por idade – PROPOSTA DA PEC 287-A</vt:lpstr>
      <vt:lpstr>1. aposentadoria por idade - PROPOSTA DA PEC 287-A </vt:lpstr>
      <vt:lpstr>2. Cálculo do valor do salário de benefício</vt:lpstr>
      <vt:lpstr>2. Cálculo do valor da remuneração mínima inicial </vt:lpstr>
      <vt:lpstr>2. Cálculo do valor da remuneração mínima inicial </vt:lpstr>
      <vt:lpstr>2. Cálculo do valor da remuneração mínima inicial </vt:lpstr>
      <vt:lpstr>Regra de transição para o regime geral</vt:lpstr>
      <vt:lpstr>3. regras de transição – por idade (assalariados urbanos) </vt:lpstr>
      <vt:lpstr>3. regras de transição – por tempo de contribuição </vt:lpstr>
      <vt:lpstr>Apresentação do PowerPoint</vt:lpstr>
      <vt:lpstr>As mudanças COM A pec 287-A: RGPS - Homem</vt:lpstr>
      <vt:lpstr>Apresentação do PowerPoint</vt:lpstr>
      <vt:lpstr>Apresentação do PowerPoint</vt:lpstr>
      <vt:lpstr>4. regras de transição – RURAIS (Assalariado rural)</vt:lpstr>
      <vt:lpstr>Apresentação do PowerPoint</vt:lpstr>
      <vt:lpstr>Apresentação do PowerPoint</vt:lpstr>
      <vt:lpstr>5. regras de transição – rPPS </vt:lpstr>
      <vt:lpstr>Apresentação do PowerPoint</vt:lpstr>
      <vt:lpstr>5. regras de transição – rPPS  </vt:lpstr>
      <vt:lpstr>Apresentação do PowerPoint</vt:lpstr>
      <vt:lpstr>6. pensões</vt:lpstr>
      <vt:lpstr>As mudanças da pec 287: pensões </vt:lpstr>
      <vt:lpstr>7. proibição de acumulação de benefícios</vt:lpstr>
      <vt:lpstr>8. pontos adicionais</vt:lpstr>
      <vt:lpstr>8. pontos adicionais</vt:lpstr>
      <vt:lpstr>9. "Regra rígida e igual para uma sociedade muito desigual”.   </vt:lpstr>
      <vt:lpstr>10. mercado de trabalho “atravancado” e desregulado </vt:lpstr>
      <vt:lpstr>11. Riscos adicionais para a sustentação da Previdência Pública   </vt:lpstr>
      <vt:lpstr>13ª Jornada de debates  2017</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 287: a minimização da previdência pública</dc:title>
  <dc:creator>Ricardo de Melo Tamashiro</dc:creator>
  <cp:lastModifiedBy>Sandro Silva</cp:lastModifiedBy>
  <cp:revision>361</cp:revision>
  <cp:lastPrinted>2017-03-08T17:41:10Z</cp:lastPrinted>
  <dcterms:created xsi:type="dcterms:W3CDTF">2017-02-14T19:08:19Z</dcterms:created>
  <dcterms:modified xsi:type="dcterms:W3CDTF">2017-05-23T20:33:45Z</dcterms:modified>
</cp:coreProperties>
</file>